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Jost Light"/>
      <p:regular r:id="rId30"/>
      <p:bold r:id="rId31"/>
      <p:italic r:id="rId32"/>
      <p:boldItalic r:id="rId33"/>
    </p:embeddedFont>
    <p:embeddedFont>
      <p:font typeface="Roboto"/>
      <p:regular r:id="rId34"/>
      <p:bold r:id="rId35"/>
      <p:italic r:id="rId36"/>
      <p:boldItalic r:id="rId37"/>
    </p:embeddedFont>
    <p:embeddedFont>
      <p:font typeface="Poppins"/>
      <p:regular r:id="rId38"/>
      <p:bold r:id="rId39"/>
      <p:italic r:id="rId40"/>
      <p:boldItalic r:id="rId41"/>
    </p:embeddedFont>
    <p:embeddedFont>
      <p:font typeface="Jost"/>
      <p:regular r:id="rId42"/>
      <p:bold r:id="rId43"/>
      <p:italic r:id="rId44"/>
      <p:boldItalic r:id="rId45"/>
    </p:embeddedFont>
    <p:embeddedFont>
      <p:font typeface="Oxanium"/>
      <p:regular r:id="rId46"/>
      <p:bold r:id="rId47"/>
    </p:embeddedFont>
    <p:embeddedFont>
      <p:font typeface="Instrument Sans"/>
      <p:regular r:id="rId48"/>
      <p:bold r:id="rId49"/>
      <p:italic r:id="rId50"/>
      <p:boldItalic r:id="rId51"/>
    </p:embeddedFont>
    <p:embeddedFont>
      <p:font typeface="Oxanium Light"/>
      <p:regular r:id="rId52"/>
      <p:bold r:id="rId53"/>
    </p:embeddedFont>
    <p:embeddedFont>
      <p:font typeface="Jost SemiBold"/>
      <p:regular r:id="rId54"/>
      <p:bold r:id="rId55"/>
      <p:italic r:id="rId56"/>
      <p:boldItalic r:id="rId57"/>
    </p:embeddedFont>
    <p:embeddedFont>
      <p:font typeface="Jost Medium"/>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gyGQaMhYVvHSdr/GCPwzaxJvrt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42" Type="http://schemas.openxmlformats.org/officeDocument/2006/relationships/font" Target="fonts/Jost-regular.fntdata"/><Relationship Id="rId41" Type="http://schemas.openxmlformats.org/officeDocument/2006/relationships/font" Target="fonts/Poppins-boldItalic.fntdata"/><Relationship Id="rId44" Type="http://schemas.openxmlformats.org/officeDocument/2006/relationships/font" Target="fonts/Jost-italic.fntdata"/><Relationship Id="rId43" Type="http://schemas.openxmlformats.org/officeDocument/2006/relationships/font" Target="fonts/Jost-bold.fntdata"/><Relationship Id="rId46" Type="http://schemas.openxmlformats.org/officeDocument/2006/relationships/font" Target="fonts/Oxanium-regular.fntdata"/><Relationship Id="rId45" Type="http://schemas.openxmlformats.org/officeDocument/2006/relationships/font" Target="fonts/Jos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nstrumentSans-regular.fntdata"/><Relationship Id="rId47" Type="http://schemas.openxmlformats.org/officeDocument/2006/relationships/font" Target="fonts/Oxanium-bold.fntdata"/><Relationship Id="rId49" Type="http://schemas.openxmlformats.org/officeDocument/2006/relationships/font" Target="fonts/Instrument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JostLight-bold.fntdata"/><Relationship Id="rId30" Type="http://schemas.openxmlformats.org/officeDocument/2006/relationships/font" Target="fonts/JostLight-regular.fntdata"/><Relationship Id="rId33" Type="http://schemas.openxmlformats.org/officeDocument/2006/relationships/font" Target="fonts/JostLight-boldItalic.fntdata"/><Relationship Id="rId32" Type="http://schemas.openxmlformats.org/officeDocument/2006/relationships/font" Target="fonts/JostLight-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Poppins-bold.fntdata"/><Relationship Id="rId38" Type="http://schemas.openxmlformats.org/officeDocument/2006/relationships/font" Target="fonts/Poppins-regular.fntdata"/><Relationship Id="rId62" Type="http://schemas.openxmlformats.org/officeDocument/2006/relationships/font" Target="fonts/OpenSans-regular.fntdata"/><Relationship Id="rId61" Type="http://schemas.openxmlformats.org/officeDocument/2006/relationships/font" Target="fonts/JostMedium-boldItalic.fntdata"/><Relationship Id="rId20" Type="http://schemas.openxmlformats.org/officeDocument/2006/relationships/slide" Target="slides/slide16.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8.xml"/><Relationship Id="rId66" Type="http://customschemas.google.com/relationships/presentationmetadata" Target="metadata"/><Relationship Id="rId21" Type="http://schemas.openxmlformats.org/officeDocument/2006/relationships/slide" Target="slides/slide17.xml"/><Relationship Id="rId65" Type="http://schemas.openxmlformats.org/officeDocument/2006/relationships/font" Target="fonts/OpenSans-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JostMedium-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InstrumentSans-boldItalic.fntdata"/><Relationship Id="rId50" Type="http://schemas.openxmlformats.org/officeDocument/2006/relationships/font" Target="fonts/InstrumentSans-italic.fntdata"/><Relationship Id="rId53" Type="http://schemas.openxmlformats.org/officeDocument/2006/relationships/font" Target="fonts/OxaniumLight-bold.fntdata"/><Relationship Id="rId52" Type="http://schemas.openxmlformats.org/officeDocument/2006/relationships/font" Target="fonts/OxaniumLight-regular.fntdata"/><Relationship Id="rId11" Type="http://schemas.openxmlformats.org/officeDocument/2006/relationships/slide" Target="slides/slide7.xml"/><Relationship Id="rId55" Type="http://schemas.openxmlformats.org/officeDocument/2006/relationships/font" Target="fonts/JostSemiBold-bold.fntdata"/><Relationship Id="rId10" Type="http://schemas.openxmlformats.org/officeDocument/2006/relationships/slide" Target="slides/slide6.xml"/><Relationship Id="rId54" Type="http://schemas.openxmlformats.org/officeDocument/2006/relationships/font" Target="fonts/JostSemiBold-regular.fntdata"/><Relationship Id="rId13" Type="http://schemas.openxmlformats.org/officeDocument/2006/relationships/slide" Target="slides/slide9.xml"/><Relationship Id="rId57" Type="http://schemas.openxmlformats.org/officeDocument/2006/relationships/font" Target="fonts/JostSemiBold-boldItalic.fntdata"/><Relationship Id="rId12" Type="http://schemas.openxmlformats.org/officeDocument/2006/relationships/slide" Target="slides/slide8.xml"/><Relationship Id="rId56" Type="http://schemas.openxmlformats.org/officeDocument/2006/relationships/font" Target="fonts/JostSemiBold-italic.fntdata"/><Relationship Id="rId15" Type="http://schemas.openxmlformats.org/officeDocument/2006/relationships/slide" Target="slides/slide11.xml"/><Relationship Id="rId59" Type="http://schemas.openxmlformats.org/officeDocument/2006/relationships/font" Target="fonts/JostMedium-bold.fntdata"/><Relationship Id="rId14" Type="http://schemas.openxmlformats.org/officeDocument/2006/relationships/slide" Target="slides/slide10.xml"/><Relationship Id="rId58" Type="http://schemas.openxmlformats.org/officeDocument/2006/relationships/font" Target="fonts/JostMedium-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lang="en-US">
                <a:solidFill>
                  <a:schemeClr val="dk1"/>
                </a:solidFill>
              </a:rPr>
              <a:t>Technically, viAct integrates with </a:t>
            </a:r>
            <a:r>
              <a:rPr b="1" lang="en-US">
                <a:solidFill>
                  <a:schemeClr val="dk1"/>
                </a:solidFill>
              </a:rPr>
              <a:t>any IP camera / CCTV</a:t>
            </a:r>
            <a:r>
              <a:rPr lang="en-US">
                <a:solidFill>
                  <a:schemeClr val="dk1"/>
                </a:solidFill>
              </a:rPr>
              <a:t>. Feeds are analyzed via Edge or Cloud deep-learning engines; events generate alarms to dashboards, mobile apps and on-site buzzers. We support hybrid deployments (on-premise + cloud) for sites with strict network/security constraints. Typical camera spec: </a:t>
            </a:r>
            <a:r>
              <a:rPr b="1" lang="en-US">
                <a:solidFill>
                  <a:schemeClr val="dk1"/>
                </a:solidFill>
              </a:rPr>
              <a:t>1080p @25fps, ~2 Mbps</a:t>
            </a:r>
            <a:r>
              <a:rPr lang="en-US">
                <a:solidFill>
                  <a:schemeClr val="dk1"/>
                </a:solidFill>
              </a:rPr>
              <a:t> RTSP feed; NVRs and CPEs can be used where network is limited.</a:t>
            </a:r>
            <a:endParaRPr/>
          </a:p>
        </p:txBody>
      </p:sp>
      <p:sp>
        <p:nvSpPr>
          <p:cNvPr id="506" name="Google Shape;506;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529" name="Google Shape;529;p12:notes"/>
          <p:cNvSpPr/>
          <p:nvPr>
            <p:ph idx="2" type="sldImg"/>
          </p:nvPr>
        </p:nvSpPr>
        <p:spPr>
          <a:xfrm>
            <a:off x="2857500" y="385763"/>
            <a:ext cx="34290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561" name="Google Shape;561;p14:notes"/>
          <p:cNvSpPr/>
          <p:nvPr>
            <p:ph idx="2" type="sldImg"/>
          </p:nvPr>
        </p:nvSpPr>
        <p:spPr>
          <a:xfrm>
            <a:off x="2857500" y="385763"/>
            <a:ext cx="34290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6: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606" name="Google Shape;606;p16: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400"/>
              <a:buNone/>
            </a:pPr>
            <a:r>
              <a:t/>
            </a:r>
            <a:endParaRPr/>
          </a:p>
        </p:txBody>
      </p:sp>
      <p:sp>
        <p:nvSpPr>
          <p:cNvPr id="607" name="Google Shape;607;p16: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7: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620" name="Google Shape;620;p1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400"/>
              <a:buNone/>
            </a:pPr>
            <a:r>
              <a:t/>
            </a:r>
            <a:endParaRPr/>
          </a:p>
        </p:txBody>
      </p:sp>
      <p:sp>
        <p:nvSpPr>
          <p:cNvPr id="621" name="Google Shape;621;p1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1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657" name="Google Shape;657;p1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400"/>
              <a:buNone/>
            </a:pPr>
            <a:r>
              <a:t/>
            </a:r>
            <a:endParaRPr/>
          </a:p>
        </p:txBody>
      </p:sp>
      <p:sp>
        <p:nvSpPr>
          <p:cNvPr id="658" name="Google Shape;658;p1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1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667" name="Google Shape;667;p1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400"/>
              <a:buNone/>
            </a:pPr>
            <a:r>
              <a:t/>
            </a:r>
            <a:endParaRPr/>
          </a:p>
        </p:txBody>
      </p:sp>
      <p:sp>
        <p:nvSpPr>
          <p:cNvPr id="668" name="Google Shape;668;p1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687" name="Google Shape;687;p2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400"/>
              <a:buNone/>
            </a:pPr>
            <a:r>
              <a:t/>
            </a:r>
            <a:endParaRPr/>
          </a:p>
        </p:txBody>
      </p:sp>
      <p:sp>
        <p:nvSpPr>
          <p:cNvPr id="688" name="Google Shape;688;p2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2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698" name="Google Shape;698;p2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400"/>
              <a:buNone/>
            </a:pPr>
            <a:r>
              <a:t/>
            </a:r>
            <a:endParaRPr/>
          </a:p>
        </p:txBody>
      </p:sp>
      <p:sp>
        <p:nvSpPr>
          <p:cNvPr id="699" name="Google Shape;699;p2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dk1"/>
                </a:solidFill>
              </a:rPr>
              <a:t>Our deployments produce measurable outcomes: </a:t>
            </a:r>
            <a:r>
              <a:rPr b="1" lang="en-US">
                <a:solidFill>
                  <a:schemeClr val="dk1"/>
                </a:solidFill>
              </a:rPr>
              <a:t>95% decrease in safety incidents</a:t>
            </a:r>
            <a:r>
              <a:rPr lang="en-US">
                <a:solidFill>
                  <a:schemeClr val="dk1"/>
                </a:solidFill>
              </a:rPr>
              <a:t>, </a:t>
            </a:r>
            <a:r>
              <a:rPr b="1" lang="en-US">
                <a:solidFill>
                  <a:schemeClr val="dk1"/>
                </a:solidFill>
              </a:rPr>
              <a:t>75% productivity uplift</a:t>
            </a:r>
            <a:r>
              <a:rPr lang="en-US">
                <a:solidFill>
                  <a:schemeClr val="dk1"/>
                </a:solidFill>
              </a:rPr>
              <a:t>, </a:t>
            </a:r>
            <a:r>
              <a:rPr b="1" lang="en-US">
                <a:solidFill>
                  <a:schemeClr val="dk1"/>
                </a:solidFill>
              </a:rPr>
              <a:t>35% faster incident detection &amp; response</a:t>
            </a:r>
            <a:r>
              <a:rPr lang="en-US">
                <a:solidFill>
                  <a:schemeClr val="dk1"/>
                </a:solidFill>
              </a:rPr>
              <a:t>, thousands of TB analyzed and thousands of violations detected per site. These figures reflect sustained, operational deployments where safety and uptime are mission critical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dk1"/>
                </a:solidFill>
              </a:rPr>
              <a:t>Clients call viAct a ‘game changer’ — reporting </a:t>
            </a:r>
            <a:r>
              <a:rPr b="1" lang="en-US">
                <a:solidFill>
                  <a:schemeClr val="dk1"/>
                </a:solidFill>
              </a:rPr>
              <a:t>fewer accidents</a:t>
            </a:r>
            <a:r>
              <a:rPr lang="en-US">
                <a:solidFill>
                  <a:schemeClr val="dk1"/>
                </a:solidFill>
              </a:rPr>
              <a:t>, </a:t>
            </a:r>
            <a:r>
              <a:rPr b="1" lang="en-US">
                <a:solidFill>
                  <a:schemeClr val="dk1"/>
                </a:solidFill>
              </a:rPr>
              <a:t>hundreds of man-hours saved</a:t>
            </a:r>
            <a:r>
              <a:rPr lang="en-US">
                <a:solidFill>
                  <a:schemeClr val="dk1"/>
                </a:solidFill>
              </a:rPr>
              <a:t>, and an overall uplift in operational confidence. These quotes reflect real operational improvements from our deployed sites.</a:t>
            </a:r>
            <a:endParaRPr/>
          </a:p>
        </p:txBody>
      </p:sp>
      <p:sp>
        <p:nvSpPr>
          <p:cNvPr id="739" name="Google Shape;73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7" name="Google Shape;75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7.png"/><Relationship Id="rId7"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52" name="Shape 52"/>
        <p:cNvGrpSpPr/>
        <p:nvPr/>
      </p:nvGrpSpPr>
      <p:grpSpPr>
        <a:xfrm>
          <a:off x="0" y="0"/>
          <a:ext cx="0" cy="0"/>
          <a:chOff x="0" y="0"/>
          <a:chExt cx="0" cy="0"/>
        </a:xfrm>
      </p:grpSpPr>
      <p:sp>
        <p:nvSpPr>
          <p:cNvPr id="53" name="Google Shape;53;p36"/>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4" name="Google Shape;54;p36"/>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55" name="Google Shape;55;p36">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56" name="Shape 56"/>
        <p:cNvGrpSpPr/>
        <p:nvPr/>
      </p:nvGrpSpPr>
      <p:grpSpPr>
        <a:xfrm>
          <a:off x="0" y="0"/>
          <a:ext cx="0" cy="0"/>
          <a:chOff x="0" y="0"/>
          <a:chExt cx="0" cy="0"/>
        </a:xfrm>
      </p:grpSpPr>
      <p:sp>
        <p:nvSpPr>
          <p:cNvPr id="57" name="Google Shape;57;p37"/>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8" name="Google Shape;58;p37"/>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59" name="Google Shape;59;p37">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 + text 1">
    <p:spTree>
      <p:nvGrpSpPr>
        <p:cNvPr id="60" name="Shape 60"/>
        <p:cNvGrpSpPr/>
        <p:nvPr/>
      </p:nvGrpSpPr>
      <p:grpSpPr>
        <a:xfrm>
          <a:off x="0" y="0"/>
          <a:ext cx="0" cy="0"/>
          <a:chOff x="0" y="0"/>
          <a:chExt cx="0" cy="0"/>
        </a:xfrm>
      </p:grpSpPr>
      <p:sp>
        <p:nvSpPr>
          <p:cNvPr id="61" name="Google Shape;61;p38"/>
          <p:cNvSpPr txBox="1"/>
          <p:nvPr>
            <p:ph type="title"/>
          </p:nvPr>
        </p:nvSpPr>
        <p:spPr>
          <a:xfrm>
            <a:off x="672375" y="1432475"/>
            <a:ext cx="3498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2775"/>
              <a:buNone/>
              <a:defRPr sz="1425"/>
            </a:lvl1pPr>
            <a:lvl2pPr lvl="1" algn="l">
              <a:lnSpc>
                <a:spcPct val="100000"/>
              </a:lnSpc>
              <a:spcBef>
                <a:spcPts val="0"/>
              </a:spcBef>
              <a:spcAft>
                <a:spcPts val="0"/>
              </a:spcAft>
              <a:buClr>
                <a:srgbClr val="000000"/>
              </a:buClr>
              <a:buSzPts val="2775"/>
              <a:buNone/>
              <a:defRPr sz="1425">
                <a:solidFill>
                  <a:srgbClr val="000000"/>
                </a:solidFill>
              </a:defRPr>
            </a:lvl2pPr>
            <a:lvl3pPr lvl="2" algn="l">
              <a:lnSpc>
                <a:spcPct val="100000"/>
              </a:lnSpc>
              <a:spcBef>
                <a:spcPts val="0"/>
              </a:spcBef>
              <a:spcAft>
                <a:spcPts val="0"/>
              </a:spcAft>
              <a:buClr>
                <a:srgbClr val="000000"/>
              </a:buClr>
              <a:buSzPts val="2775"/>
              <a:buNone/>
              <a:defRPr sz="1425">
                <a:solidFill>
                  <a:srgbClr val="000000"/>
                </a:solidFill>
              </a:defRPr>
            </a:lvl3pPr>
            <a:lvl4pPr lvl="3" algn="l">
              <a:lnSpc>
                <a:spcPct val="100000"/>
              </a:lnSpc>
              <a:spcBef>
                <a:spcPts val="0"/>
              </a:spcBef>
              <a:spcAft>
                <a:spcPts val="0"/>
              </a:spcAft>
              <a:buClr>
                <a:srgbClr val="000000"/>
              </a:buClr>
              <a:buSzPts val="2775"/>
              <a:buNone/>
              <a:defRPr sz="1425">
                <a:solidFill>
                  <a:srgbClr val="000000"/>
                </a:solidFill>
              </a:defRPr>
            </a:lvl4pPr>
            <a:lvl5pPr lvl="4" algn="l">
              <a:lnSpc>
                <a:spcPct val="100000"/>
              </a:lnSpc>
              <a:spcBef>
                <a:spcPts val="0"/>
              </a:spcBef>
              <a:spcAft>
                <a:spcPts val="0"/>
              </a:spcAft>
              <a:buClr>
                <a:srgbClr val="000000"/>
              </a:buClr>
              <a:buSzPts val="2775"/>
              <a:buNone/>
              <a:defRPr sz="1425">
                <a:solidFill>
                  <a:srgbClr val="000000"/>
                </a:solidFill>
              </a:defRPr>
            </a:lvl5pPr>
            <a:lvl6pPr lvl="5" algn="l">
              <a:lnSpc>
                <a:spcPct val="100000"/>
              </a:lnSpc>
              <a:spcBef>
                <a:spcPts val="0"/>
              </a:spcBef>
              <a:spcAft>
                <a:spcPts val="0"/>
              </a:spcAft>
              <a:buClr>
                <a:srgbClr val="000000"/>
              </a:buClr>
              <a:buSzPts val="2775"/>
              <a:buNone/>
              <a:defRPr sz="1425">
                <a:solidFill>
                  <a:srgbClr val="000000"/>
                </a:solidFill>
              </a:defRPr>
            </a:lvl6pPr>
            <a:lvl7pPr lvl="6" algn="l">
              <a:lnSpc>
                <a:spcPct val="100000"/>
              </a:lnSpc>
              <a:spcBef>
                <a:spcPts val="0"/>
              </a:spcBef>
              <a:spcAft>
                <a:spcPts val="0"/>
              </a:spcAft>
              <a:buClr>
                <a:srgbClr val="000000"/>
              </a:buClr>
              <a:buSzPts val="2775"/>
              <a:buNone/>
              <a:defRPr sz="1425">
                <a:solidFill>
                  <a:srgbClr val="000000"/>
                </a:solidFill>
              </a:defRPr>
            </a:lvl7pPr>
            <a:lvl8pPr lvl="7" algn="l">
              <a:lnSpc>
                <a:spcPct val="100000"/>
              </a:lnSpc>
              <a:spcBef>
                <a:spcPts val="0"/>
              </a:spcBef>
              <a:spcAft>
                <a:spcPts val="0"/>
              </a:spcAft>
              <a:buClr>
                <a:srgbClr val="000000"/>
              </a:buClr>
              <a:buSzPts val="2775"/>
              <a:buNone/>
              <a:defRPr sz="1425">
                <a:solidFill>
                  <a:srgbClr val="000000"/>
                </a:solidFill>
              </a:defRPr>
            </a:lvl8pPr>
            <a:lvl9pPr lvl="8" algn="l">
              <a:lnSpc>
                <a:spcPct val="100000"/>
              </a:lnSpc>
              <a:spcBef>
                <a:spcPts val="0"/>
              </a:spcBef>
              <a:spcAft>
                <a:spcPts val="0"/>
              </a:spcAft>
              <a:buClr>
                <a:srgbClr val="000000"/>
              </a:buClr>
              <a:buSzPts val="2775"/>
              <a:buNone/>
              <a:defRPr sz="1425">
                <a:solidFill>
                  <a:srgbClr val="000000"/>
                </a:solidFill>
              </a:defRPr>
            </a:lvl9pPr>
          </a:lstStyle>
          <a:p/>
        </p:txBody>
      </p:sp>
      <p:sp>
        <p:nvSpPr>
          <p:cNvPr id="62" name="Google Shape;62;p38"/>
          <p:cNvSpPr txBox="1"/>
          <p:nvPr>
            <p:ph idx="1" type="subTitle"/>
          </p:nvPr>
        </p:nvSpPr>
        <p:spPr>
          <a:xfrm flipH="1">
            <a:off x="1667175" y="2154225"/>
            <a:ext cx="25032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25"/>
            </a:lvl1pPr>
            <a:lvl2pPr lvl="1" algn="l">
              <a:lnSpc>
                <a:spcPct val="100000"/>
              </a:lnSpc>
              <a:spcBef>
                <a:spcPts val="0"/>
              </a:spcBef>
              <a:spcAft>
                <a:spcPts val="0"/>
              </a:spcAft>
              <a:buClr>
                <a:srgbClr val="000000"/>
              </a:buClr>
              <a:buSzPts val="2775"/>
              <a:buNone/>
              <a:defRPr sz="2775">
                <a:solidFill>
                  <a:srgbClr val="000000"/>
                </a:solidFill>
              </a:defRPr>
            </a:lvl2pPr>
            <a:lvl3pPr lvl="2" algn="l">
              <a:lnSpc>
                <a:spcPct val="100000"/>
              </a:lnSpc>
              <a:spcBef>
                <a:spcPts val="0"/>
              </a:spcBef>
              <a:spcAft>
                <a:spcPts val="0"/>
              </a:spcAft>
              <a:buClr>
                <a:srgbClr val="000000"/>
              </a:buClr>
              <a:buSzPts val="2775"/>
              <a:buNone/>
              <a:defRPr sz="2775">
                <a:solidFill>
                  <a:srgbClr val="000000"/>
                </a:solidFill>
              </a:defRPr>
            </a:lvl3pPr>
            <a:lvl4pPr lvl="3" algn="l">
              <a:lnSpc>
                <a:spcPct val="100000"/>
              </a:lnSpc>
              <a:spcBef>
                <a:spcPts val="0"/>
              </a:spcBef>
              <a:spcAft>
                <a:spcPts val="0"/>
              </a:spcAft>
              <a:buClr>
                <a:srgbClr val="000000"/>
              </a:buClr>
              <a:buSzPts val="2775"/>
              <a:buNone/>
              <a:defRPr sz="2775">
                <a:solidFill>
                  <a:srgbClr val="000000"/>
                </a:solidFill>
              </a:defRPr>
            </a:lvl4pPr>
            <a:lvl5pPr lvl="4" algn="l">
              <a:lnSpc>
                <a:spcPct val="100000"/>
              </a:lnSpc>
              <a:spcBef>
                <a:spcPts val="0"/>
              </a:spcBef>
              <a:spcAft>
                <a:spcPts val="0"/>
              </a:spcAft>
              <a:buClr>
                <a:srgbClr val="000000"/>
              </a:buClr>
              <a:buSzPts val="2775"/>
              <a:buNone/>
              <a:defRPr sz="2775">
                <a:solidFill>
                  <a:srgbClr val="000000"/>
                </a:solidFill>
              </a:defRPr>
            </a:lvl5pPr>
            <a:lvl6pPr lvl="5" algn="l">
              <a:lnSpc>
                <a:spcPct val="100000"/>
              </a:lnSpc>
              <a:spcBef>
                <a:spcPts val="0"/>
              </a:spcBef>
              <a:spcAft>
                <a:spcPts val="0"/>
              </a:spcAft>
              <a:buClr>
                <a:srgbClr val="000000"/>
              </a:buClr>
              <a:buSzPts val="2775"/>
              <a:buNone/>
              <a:defRPr sz="2775">
                <a:solidFill>
                  <a:srgbClr val="000000"/>
                </a:solidFill>
              </a:defRPr>
            </a:lvl6pPr>
            <a:lvl7pPr lvl="6" algn="l">
              <a:lnSpc>
                <a:spcPct val="100000"/>
              </a:lnSpc>
              <a:spcBef>
                <a:spcPts val="0"/>
              </a:spcBef>
              <a:spcAft>
                <a:spcPts val="0"/>
              </a:spcAft>
              <a:buClr>
                <a:srgbClr val="000000"/>
              </a:buClr>
              <a:buSzPts val="2775"/>
              <a:buNone/>
              <a:defRPr sz="2775">
                <a:solidFill>
                  <a:srgbClr val="000000"/>
                </a:solidFill>
              </a:defRPr>
            </a:lvl7pPr>
            <a:lvl8pPr lvl="7" algn="l">
              <a:lnSpc>
                <a:spcPct val="100000"/>
              </a:lnSpc>
              <a:spcBef>
                <a:spcPts val="0"/>
              </a:spcBef>
              <a:spcAft>
                <a:spcPts val="0"/>
              </a:spcAft>
              <a:buClr>
                <a:srgbClr val="000000"/>
              </a:buClr>
              <a:buSzPts val="2775"/>
              <a:buNone/>
              <a:defRPr sz="2775">
                <a:solidFill>
                  <a:srgbClr val="000000"/>
                </a:solidFill>
              </a:defRPr>
            </a:lvl8pPr>
            <a:lvl9pPr lvl="8" algn="l">
              <a:lnSpc>
                <a:spcPct val="100000"/>
              </a:lnSpc>
              <a:spcBef>
                <a:spcPts val="0"/>
              </a:spcBef>
              <a:spcAft>
                <a:spcPts val="0"/>
              </a:spcAft>
              <a:buClr>
                <a:srgbClr val="000000"/>
              </a:buClr>
              <a:buSzPts val="2775"/>
              <a:buNone/>
              <a:defRPr sz="2775">
                <a:solidFill>
                  <a:srgbClr val="000000"/>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spTree>
      <p:nvGrpSpPr>
        <p:cNvPr id="63" name="Shape 63"/>
        <p:cNvGrpSpPr/>
        <p:nvPr/>
      </p:nvGrpSpPr>
      <p:grpSpPr>
        <a:xfrm>
          <a:off x="0" y="0"/>
          <a:ext cx="0" cy="0"/>
          <a:chOff x="0" y="0"/>
          <a:chExt cx="0" cy="0"/>
        </a:xfrm>
      </p:grpSpPr>
      <p:sp>
        <p:nvSpPr>
          <p:cNvPr id="64" name="Google Shape;64;p39"/>
          <p:cNvSpPr txBox="1"/>
          <p:nvPr>
            <p:ph type="title"/>
          </p:nvPr>
        </p:nvSpPr>
        <p:spPr>
          <a:xfrm>
            <a:off x="384725" y="503826"/>
            <a:ext cx="8374500" cy="430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050"/>
              <a:buFont typeface="Roboto"/>
              <a:buNone/>
              <a:defRPr b="1" i="0" sz="2799">
                <a:solidFill>
                  <a:schemeClr val="dk1"/>
                </a:solidFill>
                <a:latin typeface="Roboto"/>
                <a:ea typeface="Roboto"/>
                <a:cs typeface="Roboto"/>
                <a:sym typeface="Roboto"/>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65" name="Google Shape;65;p39"/>
          <p:cNvSpPr txBox="1"/>
          <p:nvPr>
            <p:ph idx="1" type="body"/>
          </p:nvPr>
        </p:nvSpPr>
        <p:spPr>
          <a:xfrm>
            <a:off x="942974" y="1730271"/>
            <a:ext cx="7267500" cy="323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050"/>
              <a:buNone/>
              <a:defRPr b="0" i="0" sz="2100">
                <a:solidFill>
                  <a:schemeClr val="dk1"/>
                </a:solidFill>
              </a:defRPr>
            </a:lvl1pPr>
            <a:lvl2pPr indent="-228600" lvl="1" marL="914400" algn="l">
              <a:lnSpc>
                <a:spcPct val="100000"/>
              </a:lnSpc>
              <a:spcBef>
                <a:spcPts val="0"/>
              </a:spcBef>
              <a:spcAft>
                <a:spcPts val="0"/>
              </a:spcAft>
              <a:buClr>
                <a:schemeClr val="dk1"/>
              </a:buClr>
              <a:buSzPts val="1050"/>
              <a:buNone/>
              <a:defRPr sz="1800"/>
            </a:lvl2pPr>
            <a:lvl3pPr indent="-228600" lvl="2" marL="1371600" algn="l">
              <a:lnSpc>
                <a:spcPct val="100000"/>
              </a:lnSpc>
              <a:spcBef>
                <a:spcPts val="0"/>
              </a:spcBef>
              <a:spcAft>
                <a:spcPts val="0"/>
              </a:spcAft>
              <a:buClr>
                <a:schemeClr val="dk1"/>
              </a:buClr>
              <a:buSzPts val="1050"/>
              <a:buNone/>
              <a:defRPr sz="1500"/>
            </a:lvl3pPr>
            <a:lvl4pPr indent="-228600" lvl="3" marL="1828800" algn="l">
              <a:lnSpc>
                <a:spcPct val="100000"/>
              </a:lnSpc>
              <a:spcBef>
                <a:spcPts val="0"/>
              </a:spcBef>
              <a:spcAft>
                <a:spcPts val="0"/>
              </a:spcAft>
              <a:buClr>
                <a:schemeClr val="dk1"/>
              </a:buClr>
              <a:buSzPts val="1050"/>
              <a:buNone/>
              <a:defRPr sz="1350"/>
            </a:lvl4pPr>
            <a:lvl5pPr indent="-228600" lvl="4" marL="2286000" algn="l">
              <a:lnSpc>
                <a:spcPct val="100000"/>
              </a:lnSpc>
              <a:spcBef>
                <a:spcPts val="0"/>
              </a:spcBef>
              <a:spcAft>
                <a:spcPts val="0"/>
              </a:spcAft>
              <a:buClr>
                <a:schemeClr val="dk1"/>
              </a:buClr>
              <a:buSzPts val="1050"/>
              <a:buNone/>
              <a:defRPr sz="1350"/>
            </a:lvl5pPr>
            <a:lvl6pPr indent="-228600" lvl="5" marL="2743200" algn="l">
              <a:lnSpc>
                <a:spcPct val="100000"/>
              </a:lnSpc>
              <a:spcBef>
                <a:spcPts val="0"/>
              </a:spcBef>
              <a:spcAft>
                <a:spcPts val="0"/>
              </a:spcAft>
              <a:buClr>
                <a:schemeClr val="dk1"/>
              </a:buClr>
              <a:buSzPts val="1050"/>
              <a:buNone/>
              <a:defRPr sz="1350"/>
            </a:lvl6pPr>
            <a:lvl7pPr indent="-228600" lvl="6" marL="3200400" algn="l">
              <a:lnSpc>
                <a:spcPct val="100000"/>
              </a:lnSpc>
              <a:spcBef>
                <a:spcPts val="0"/>
              </a:spcBef>
              <a:spcAft>
                <a:spcPts val="0"/>
              </a:spcAft>
              <a:buClr>
                <a:schemeClr val="dk1"/>
              </a:buClr>
              <a:buSzPts val="1050"/>
              <a:buNone/>
              <a:defRPr sz="1350"/>
            </a:lvl7pPr>
            <a:lvl8pPr indent="-228600" lvl="7" marL="3657600" algn="l">
              <a:lnSpc>
                <a:spcPct val="100000"/>
              </a:lnSpc>
              <a:spcBef>
                <a:spcPts val="0"/>
              </a:spcBef>
              <a:spcAft>
                <a:spcPts val="0"/>
              </a:spcAft>
              <a:buClr>
                <a:schemeClr val="dk1"/>
              </a:buClr>
              <a:buSzPts val="1050"/>
              <a:buNone/>
              <a:defRPr sz="1350"/>
            </a:lvl8pPr>
            <a:lvl9pPr indent="-228600" lvl="8" marL="4114800" algn="l">
              <a:lnSpc>
                <a:spcPct val="100000"/>
              </a:lnSpc>
              <a:spcBef>
                <a:spcPts val="0"/>
              </a:spcBef>
              <a:spcAft>
                <a:spcPts val="0"/>
              </a:spcAft>
              <a:buClr>
                <a:schemeClr val="dk1"/>
              </a:buClr>
              <a:buSzPts val="1050"/>
              <a:buNone/>
              <a:defRPr sz="1350"/>
            </a:lvl9pPr>
          </a:lstStyle>
          <a:p/>
        </p:txBody>
      </p:sp>
      <p:sp>
        <p:nvSpPr>
          <p:cNvPr id="66" name="Google Shape;66;p39"/>
          <p:cNvSpPr txBox="1"/>
          <p:nvPr>
            <p:ph idx="11" type="ftr"/>
          </p:nvPr>
        </p:nvSpPr>
        <p:spPr>
          <a:xfrm>
            <a:off x="3108960" y="4783456"/>
            <a:ext cx="2926200" cy="1386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Clr>
                <a:srgbClr val="888888"/>
              </a:buClr>
              <a:buSzPts val="1050"/>
              <a:buFont typeface="Calibri"/>
              <a:buNone/>
              <a:defRPr sz="900">
                <a:solidFill>
                  <a:srgbClr val="888888"/>
                </a:solidFill>
              </a:defRPr>
            </a:lvl1pPr>
            <a:lvl2pPr lvl="1" algn="l">
              <a:lnSpc>
                <a:spcPct val="100000"/>
              </a:lnSpc>
              <a:spcBef>
                <a:spcPts val="0"/>
              </a:spcBef>
              <a:spcAft>
                <a:spcPts val="0"/>
              </a:spcAft>
              <a:buClr>
                <a:schemeClr val="dk1"/>
              </a:buClr>
              <a:buSzPts val="1050"/>
              <a:buFont typeface="Calibri"/>
              <a:buNone/>
              <a:defRPr sz="1350"/>
            </a:lvl2pPr>
            <a:lvl3pPr lvl="2" algn="l">
              <a:lnSpc>
                <a:spcPct val="100000"/>
              </a:lnSpc>
              <a:spcBef>
                <a:spcPts val="0"/>
              </a:spcBef>
              <a:spcAft>
                <a:spcPts val="0"/>
              </a:spcAft>
              <a:buClr>
                <a:schemeClr val="dk1"/>
              </a:buClr>
              <a:buSzPts val="1050"/>
              <a:buFont typeface="Calibri"/>
              <a:buNone/>
              <a:defRPr sz="1350"/>
            </a:lvl3pPr>
            <a:lvl4pPr lvl="3" algn="l">
              <a:lnSpc>
                <a:spcPct val="100000"/>
              </a:lnSpc>
              <a:spcBef>
                <a:spcPts val="0"/>
              </a:spcBef>
              <a:spcAft>
                <a:spcPts val="0"/>
              </a:spcAft>
              <a:buClr>
                <a:schemeClr val="dk1"/>
              </a:buClr>
              <a:buSzPts val="1050"/>
              <a:buFont typeface="Calibri"/>
              <a:buNone/>
              <a:defRPr sz="1350"/>
            </a:lvl4pPr>
            <a:lvl5pPr lvl="4" algn="l">
              <a:lnSpc>
                <a:spcPct val="100000"/>
              </a:lnSpc>
              <a:spcBef>
                <a:spcPts val="0"/>
              </a:spcBef>
              <a:spcAft>
                <a:spcPts val="0"/>
              </a:spcAft>
              <a:buClr>
                <a:schemeClr val="dk1"/>
              </a:buClr>
              <a:buSzPts val="1050"/>
              <a:buFont typeface="Calibri"/>
              <a:buNone/>
              <a:defRPr sz="1350"/>
            </a:lvl5pPr>
            <a:lvl6pPr lvl="5" algn="l">
              <a:lnSpc>
                <a:spcPct val="100000"/>
              </a:lnSpc>
              <a:spcBef>
                <a:spcPts val="0"/>
              </a:spcBef>
              <a:spcAft>
                <a:spcPts val="0"/>
              </a:spcAft>
              <a:buClr>
                <a:schemeClr val="dk1"/>
              </a:buClr>
              <a:buSzPts val="1050"/>
              <a:buFont typeface="Calibri"/>
              <a:buNone/>
              <a:defRPr sz="1350"/>
            </a:lvl6pPr>
            <a:lvl7pPr lvl="6" algn="l">
              <a:lnSpc>
                <a:spcPct val="100000"/>
              </a:lnSpc>
              <a:spcBef>
                <a:spcPts val="0"/>
              </a:spcBef>
              <a:spcAft>
                <a:spcPts val="0"/>
              </a:spcAft>
              <a:buClr>
                <a:schemeClr val="dk1"/>
              </a:buClr>
              <a:buSzPts val="1050"/>
              <a:buFont typeface="Calibri"/>
              <a:buNone/>
              <a:defRPr sz="1350"/>
            </a:lvl7pPr>
            <a:lvl8pPr lvl="7" algn="l">
              <a:lnSpc>
                <a:spcPct val="100000"/>
              </a:lnSpc>
              <a:spcBef>
                <a:spcPts val="0"/>
              </a:spcBef>
              <a:spcAft>
                <a:spcPts val="0"/>
              </a:spcAft>
              <a:buClr>
                <a:schemeClr val="dk1"/>
              </a:buClr>
              <a:buSzPts val="1050"/>
              <a:buFont typeface="Calibri"/>
              <a:buNone/>
              <a:defRPr sz="1350"/>
            </a:lvl8pPr>
            <a:lvl9pPr lvl="8" algn="l">
              <a:lnSpc>
                <a:spcPct val="100000"/>
              </a:lnSpc>
              <a:spcBef>
                <a:spcPts val="0"/>
              </a:spcBef>
              <a:spcAft>
                <a:spcPts val="0"/>
              </a:spcAft>
              <a:buClr>
                <a:schemeClr val="dk1"/>
              </a:buClr>
              <a:buSzPts val="1050"/>
              <a:buFont typeface="Calibri"/>
              <a:buNone/>
              <a:defRPr sz="1350"/>
            </a:lvl9pPr>
          </a:lstStyle>
          <a:p/>
        </p:txBody>
      </p:sp>
      <p:sp>
        <p:nvSpPr>
          <p:cNvPr id="67" name="Google Shape;67;p39"/>
          <p:cNvSpPr txBox="1"/>
          <p:nvPr>
            <p:ph idx="10" type="dt"/>
          </p:nvPr>
        </p:nvSpPr>
        <p:spPr>
          <a:xfrm>
            <a:off x="457200" y="4783456"/>
            <a:ext cx="2103000" cy="138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888888"/>
              </a:buClr>
              <a:buSzPts val="1050"/>
              <a:buFont typeface="Calibri"/>
              <a:buNone/>
              <a:defRPr sz="900">
                <a:solidFill>
                  <a:srgbClr val="888888"/>
                </a:solidFill>
              </a:defRPr>
            </a:lvl1pPr>
            <a:lvl2pPr lvl="1" algn="l">
              <a:lnSpc>
                <a:spcPct val="100000"/>
              </a:lnSpc>
              <a:spcBef>
                <a:spcPts val="0"/>
              </a:spcBef>
              <a:spcAft>
                <a:spcPts val="0"/>
              </a:spcAft>
              <a:buClr>
                <a:schemeClr val="dk1"/>
              </a:buClr>
              <a:buSzPts val="1050"/>
              <a:buFont typeface="Calibri"/>
              <a:buNone/>
              <a:defRPr sz="1350"/>
            </a:lvl2pPr>
            <a:lvl3pPr lvl="2" algn="l">
              <a:lnSpc>
                <a:spcPct val="100000"/>
              </a:lnSpc>
              <a:spcBef>
                <a:spcPts val="0"/>
              </a:spcBef>
              <a:spcAft>
                <a:spcPts val="0"/>
              </a:spcAft>
              <a:buClr>
                <a:schemeClr val="dk1"/>
              </a:buClr>
              <a:buSzPts val="1050"/>
              <a:buFont typeface="Calibri"/>
              <a:buNone/>
              <a:defRPr sz="1350"/>
            </a:lvl3pPr>
            <a:lvl4pPr lvl="3" algn="l">
              <a:lnSpc>
                <a:spcPct val="100000"/>
              </a:lnSpc>
              <a:spcBef>
                <a:spcPts val="0"/>
              </a:spcBef>
              <a:spcAft>
                <a:spcPts val="0"/>
              </a:spcAft>
              <a:buClr>
                <a:schemeClr val="dk1"/>
              </a:buClr>
              <a:buSzPts val="1050"/>
              <a:buFont typeface="Calibri"/>
              <a:buNone/>
              <a:defRPr sz="1350"/>
            </a:lvl4pPr>
            <a:lvl5pPr lvl="4" algn="l">
              <a:lnSpc>
                <a:spcPct val="100000"/>
              </a:lnSpc>
              <a:spcBef>
                <a:spcPts val="0"/>
              </a:spcBef>
              <a:spcAft>
                <a:spcPts val="0"/>
              </a:spcAft>
              <a:buClr>
                <a:schemeClr val="dk1"/>
              </a:buClr>
              <a:buSzPts val="1050"/>
              <a:buFont typeface="Calibri"/>
              <a:buNone/>
              <a:defRPr sz="1350"/>
            </a:lvl5pPr>
            <a:lvl6pPr lvl="5" algn="l">
              <a:lnSpc>
                <a:spcPct val="100000"/>
              </a:lnSpc>
              <a:spcBef>
                <a:spcPts val="0"/>
              </a:spcBef>
              <a:spcAft>
                <a:spcPts val="0"/>
              </a:spcAft>
              <a:buClr>
                <a:schemeClr val="dk1"/>
              </a:buClr>
              <a:buSzPts val="1050"/>
              <a:buFont typeface="Calibri"/>
              <a:buNone/>
              <a:defRPr sz="1350"/>
            </a:lvl6pPr>
            <a:lvl7pPr lvl="6" algn="l">
              <a:lnSpc>
                <a:spcPct val="100000"/>
              </a:lnSpc>
              <a:spcBef>
                <a:spcPts val="0"/>
              </a:spcBef>
              <a:spcAft>
                <a:spcPts val="0"/>
              </a:spcAft>
              <a:buClr>
                <a:schemeClr val="dk1"/>
              </a:buClr>
              <a:buSzPts val="1050"/>
              <a:buFont typeface="Calibri"/>
              <a:buNone/>
              <a:defRPr sz="1350"/>
            </a:lvl7pPr>
            <a:lvl8pPr lvl="7" algn="l">
              <a:lnSpc>
                <a:spcPct val="100000"/>
              </a:lnSpc>
              <a:spcBef>
                <a:spcPts val="0"/>
              </a:spcBef>
              <a:spcAft>
                <a:spcPts val="0"/>
              </a:spcAft>
              <a:buClr>
                <a:schemeClr val="dk1"/>
              </a:buClr>
              <a:buSzPts val="1050"/>
              <a:buFont typeface="Calibri"/>
              <a:buNone/>
              <a:defRPr sz="1350"/>
            </a:lvl8pPr>
            <a:lvl9pPr lvl="8" algn="l">
              <a:lnSpc>
                <a:spcPct val="100000"/>
              </a:lnSpc>
              <a:spcBef>
                <a:spcPts val="0"/>
              </a:spcBef>
              <a:spcAft>
                <a:spcPts val="0"/>
              </a:spcAft>
              <a:buClr>
                <a:schemeClr val="dk1"/>
              </a:buClr>
              <a:buSzPts val="1050"/>
              <a:buFont typeface="Calibri"/>
              <a:buNone/>
              <a:defRPr sz="1350"/>
            </a:lvl9pPr>
          </a:lstStyle>
          <a:p/>
        </p:txBody>
      </p:sp>
      <p:sp>
        <p:nvSpPr>
          <p:cNvPr id="68" name="Google Shape;68;p3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71" name="Google Shape;71;p4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72" name="Google Shape;72;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73" name="Google Shape;73;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74" name="Google Shape;74;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77" name="Google Shape;77;p41"/>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78" name="Google Shape;78;p41"/>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79" name="Google Shape;79;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80" name="Google Shape;80;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81" name="Google Shape;81;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42"/>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84" name="Google Shape;84;p42"/>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5" name="Google Shape;85;p42"/>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86" name="Google Shape;86;p42"/>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7" name="Google Shape;87;p42"/>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88" name="Google Shape;88;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89" name="Google Shape;89;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0" name="Google Shape;90;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3" name="Google Shape;93;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4" name="Google Shape;94;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5" name="Google Shape;95;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 name="Shape 96"/>
        <p:cNvGrpSpPr/>
        <p:nvPr/>
      </p:nvGrpSpPr>
      <p:grpSpPr>
        <a:xfrm>
          <a:off x="0" y="0"/>
          <a:ext cx="0" cy="0"/>
          <a:chOff x="0" y="0"/>
          <a:chExt cx="0" cy="0"/>
        </a:xfrm>
      </p:grpSpPr>
      <p:sp>
        <p:nvSpPr>
          <p:cNvPr id="97" name="Google Shape;97;p44"/>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8" name="Google Shape;98;p4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99" name="Google Shape;99;p44"/>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00" name="Google Shape;100;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1" name="Google Shape;101;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2" name="Google Shape;102;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3" name="Shape 103"/>
        <p:cNvGrpSpPr/>
        <p:nvPr/>
      </p:nvGrpSpPr>
      <p:grpSpPr>
        <a:xfrm>
          <a:off x="0" y="0"/>
          <a:ext cx="0" cy="0"/>
          <a:chOff x="0" y="0"/>
          <a:chExt cx="0" cy="0"/>
        </a:xfrm>
      </p:grpSpPr>
      <p:sp>
        <p:nvSpPr>
          <p:cNvPr id="104" name="Google Shape;104;p45"/>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5" name="Google Shape;105;p45"/>
          <p:cNvSpPr/>
          <p:nvPr>
            <p:ph idx="2" type="pic"/>
          </p:nvPr>
        </p:nvSpPr>
        <p:spPr>
          <a:xfrm>
            <a:off x="3887391" y="740569"/>
            <a:ext cx="4629300" cy="3655200"/>
          </a:xfrm>
          <a:prstGeom prst="rect">
            <a:avLst/>
          </a:prstGeom>
          <a:noFill/>
          <a:ln>
            <a:noFill/>
          </a:ln>
        </p:spPr>
      </p:sp>
      <p:sp>
        <p:nvSpPr>
          <p:cNvPr id="106" name="Google Shape;106;p45"/>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07" name="Google Shape;107;p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8" name="Google Shape;108;p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9" name="Google Shape;109;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8" name="Google Shape;18;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9" name="Google Shape;19;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0" name="Shape 110"/>
        <p:cNvGrpSpPr/>
        <p:nvPr/>
      </p:nvGrpSpPr>
      <p:grpSpPr>
        <a:xfrm>
          <a:off x="0" y="0"/>
          <a:ext cx="0" cy="0"/>
          <a:chOff x="0" y="0"/>
          <a:chExt cx="0" cy="0"/>
        </a:xfrm>
      </p:grpSpPr>
      <p:sp>
        <p:nvSpPr>
          <p:cNvPr id="111" name="Google Shape;111;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12" name="Google Shape;112;p4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113" name="Google Shape;113;p4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14" name="Google Shape;114;p4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15" name="Google Shape;115;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6" name="Shape 116"/>
        <p:cNvGrpSpPr/>
        <p:nvPr/>
      </p:nvGrpSpPr>
      <p:grpSpPr>
        <a:xfrm>
          <a:off x="0" y="0"/>
          <a:ext cx="0" cy="0"/>
          <a:chOff x="0" y="0"/>
          <a:chExt cx="0" cy="0"/>
        </a:xfrm>
      </p:grpSpPr>
      <p:sp>
        <p:nvSpPr>
          <p:cNvPr id="117" name="Google Shape;117;p47"/>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18" name="Google Shape;118;p47"/>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119" name="Google Shape;119;p4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20" name="Google Shape;120;p4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21" name="Google Shape;121;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輔助內容 dark">
  <p:cSld name="輔助內容 dark">
    <p:spTree>
      <p:nvGrpSpPr>
        <p:cNvPr id="122" name="Shape 122"/>
        <p:cNvGrpSpPr/>
        <p:nvPr/>
      </p:nvGrpSpPr>
      <p:grpSpPr>
        <a:xfrm>
          <a:off x="0" y="0"/>
          <a:ext cx="0" cy="0"/>
          <a:chOff x="0" y="0"/>
          <a:chExt cx="0" cy="0"/>
        </a:xfrm>
      </p:grpSpPr>
      <p:pic>
        <p:nvPicPr>
          <p:cNvPr id="123" name="Google Shape;123;p48"/>
          <p:cNvPicPr preferRelativeResize="0"/>
          <p:nvPr/>
        </p:nvPicPr>
        <p:blipFill rotWithShape="1">
          <a:blip r:embed="rId2">
            <a:alphaModFix/>
          </a:blip>
          <a:srcRect b="0" l="0" r="0" t="0"/>
          <a:stretch/>
        </p:blipFill>
        <p:spPr>
          <a:xfrm rot="10800000">
            <a:off x="0" y="-1"/>
            <a:ext cx="9144000" cy="5143501"/>
          </a:xfrm>
          <a:prstGeom prst="rect">
            <a:avLst/>
          </a:prstGeom>
          <a:noFill/>
          <a:ln>
            <a:noFill/>
          </a:ln>
        </p:spPr>
      </p:pic>
      <p:grpSp>
        <p:nvGrpSpPr>
          <p:cNvPr id="124" name="Google Shape;124;p48"/>
          <p:cNvGrpSpPr/>
          <p:nvPr/>
        </p:nvGrpSpPr>
        <p:grpSpPr>
          <a:xfrm>
            <a:off x="-303855" y="-82861"/>
            <a:ext cx="1499335" cy="401138"/>
            <a:chOff x="-620323" y="-152660"/>
            <a:chExt cx="2785832" cy="745332"/>
          </a:xfrm>
        </p:grpSpPr>
        <p:pic>
          <p:nvPicPr>
            <p:cNvPr id="125" name="Google Shape;125;p48"/>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126" name="Google Shape;126;p48"/>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127" name="Google Shape;127;p48"/>
          <p:cNvSpPr txBox="1"/>
          <p:nvPr>
            <p:ph idx="1" type="body"/>
          </p:nvPr>
        </p:nvSpPr>
        <p:spPr>
          <a:xfrm>
            <a:off x="3887391" y="1268914"/>
            <a:ext cx="4629300" cy="3126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2400"/>
              <a:buNone/>
              <a:defRPr sz="2400">
                <a:solidFill>
                  <a:schemeClr val="lt1"/>
                </a:solidFill>
              </a:defRPr>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28" name="Google Shape;128;p48"/>
          <p:cNvSpPr txBox="1"/>
          <p:nvPr>
            <p:ph idx="2" type="body"/>
          </p:nvPr>
        </p:nvSpPr>
        <p:spPr>
          <a:xfrm>
            <a:off x="629841" y="1782185"/>
            <a:ext cx="2949300" cy="2619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200"/>
              <a:buNone/>
              <a:defRPr sz="120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29" name="Google Shape;129;p4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30" name="Google Shape;130;p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31" name="Google Shape;131;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48"/>
          <p:cNvSpPr txBox="1"/>
          <p:nvPr>
            <p:ph type="title"/>
          </p:nvPr>
        </p:nvSpPr>
        <p:spPr>
          <a:xfrm>
            <a:off x="628650" y="537538"/>
            <a:ext cx="7886700" cy="558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alibri"/>
              <a:buNone/>
              <a:defRPr sz="2400">
                <a:solidFill>
                  <a:schemeClr val="lt1"/>
                </a:solidFill>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33" name="Google Shape;133;p48"/>
          <p:cNvSpPr txBox="1"/>
          <p:nvPr>
            <p:ph idx="3" type="body"/>
          </p:nvPr>
        </p:nvSpPr>
        <p:spPr>
          <a:xfrm>
            <a:off x="629841" y="1279397"/>
            <a:ext cx="2949300" cy="328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800"/>
              <a:buNone/>
              <a:defRPr sz="180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輔助內容 white">
  <p:cSld name="輔助內容 white">
    <p:spTree>
      <p:nvGrpSpPr>
        <p:cNvPr id="134" name="Shape 134"/>
        <p:cNvGrpSpPr/>
        <p:nvPr/>
      </p:nvGrpSpPr>
      <p:grpSpPr>
        <a:xfrm>
          <a:off x="0" y="0"/>
          <a:ext cx="0" cy="0"/>
          <a:chOff x="0" y="0"/>
          <a:chExt cx="0" cy="0"/>
        </a:xfrm>
      </p:grpSpPr>
      <p:pic>
        <p:nvPicPr>
          <p:cNvPr id="135" name="Google Shape;135;p49"/>
          <p:cNvPicPr preferRelativeResize="0"/>
          <p:nvPr/>
        </p:nvPicPr>
        <p:blipFill rotWithShape="1">
          <a:blip r:embed="rId2">
            <a:alphaModFix/>
          </a:blip>
          <a:srcRect b="0" l="0" r="0" t="0"/>
          <a:stretch/>
        </p:blipFill>
        <p:spPr>
          <a:xfrm rot="-5400000">
            <a:off x="1230794" y="-4708001"/>
            <a:ext cx="6398802" cy="14537494"/>
          </a:xfrm>
          <a:prstGeom prst="rect">
            <a:avLst/>
          </a:prstGeom>
          <a:noFill/>
          <a:ln>
            <a:noFill/>
          </a:ln>
        </p:spPr>
      </p:pic>
      <p:grpSp>
        <p:nvGrpSpPr>
          <p:cNvPr id="136" name="Google Shape;136;p49"/>
          <p:cNvGrpSpPr/>
          <p:nvPr/>
        </p:nvGrpSpPr>
        <p:grpSpPr>
          <a:xfrm>
            <a:off x="-303855" y="-82861"/>
            <a:ext cx="1499335" cy="401138"/>
            <a:chOff x="-620323" y="-152660"/>
            <a:chExt cx="2785832" cy="745332"/>
          </a:xfrm>
        </p:grpSpPr>
        <p:pic>
          <p:nvPicPr>
            <p:cNvPr id="137" name="Google Shape;137;p49"/>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138" name="Google Shape;138;p49"/>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139" name="Google Shape;139;p49"/>
          <p:cNvSpPr txBox="1"/>
          <p:nvPr>
            <p:ph idx="1" type="body"/>
          </p:nvPr>
        </p:nvSpPr>
        <p:spPr>
          <a:xfrm>
            <a:off x="3887391" y="1268914"/>
            <a:ext cx="4629300" cy="3126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2400"/>
              <a:buNone/>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40" name="Google Shape;140;p49"/>
          <p:cNvSpPr txBox="1"/>
          <p:nvPr>
            <p:ph idx="2" type="body"/>
          </p:nvPr>
        </p:nvSpPr>
        <p:spPr>
          <a:xfrm>
            <a:off x="629841" y="1782185"/>
            <a:ext cx="2949300" cy="2619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41" name="Google Shape;141;p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42" name="Google Shape;142;p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43" name="Google Shape;143;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49"/>
          <p:cNvSpPr txBox="1"/>
          <p:nvPr>
            <p:ph type="title"/>
          </p:nvPr>
        </p:nvSpPr>
        <p:spPr>
          <a:xfrm>
            <a:off x="628650" y="537538"/>
            <a:ext cx="7886700" cy="558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45" name="Google Shape;145;p49"/>
          <p:cNvSpPr txBox="1"/>
          <p:nvPr>
            <p:ph idx="3" type="body"/>
          </p:nvPr>
        </p:nvSpPr>
        <p:spPr>
          <a:xfrm>
            <a:off x="629841" y="1279397"/>
            <a:ext cx="2949300" cy="328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800"/>
              <a:buNone/>
              <a:defRPr sz="18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個內容 white">
  <p:cSld name="3個內容 white">
    <p:spTree>
      <p:nvGrpSpPr>
        <p:cNvPr id="146" name="Shape 146"/>
        <p:cNvGrpSpPr/>
        <p:nvPr/>
      </p:nvGrpSpPr>
      <p:grpSpPr>
        <a:xfrm>
          <a:off x="0" y="0"/>
          <a:ext cx="0" cy="0"/>
          <a:chOff x="0" y="0"/>
          <a:chExt cx="0" cy="0"/>
        </a:xfrm>
      </p:grpSpPr>
      <p:pic>
        <p:nvPicPr>
          <p:cNvPr id="147" name="Google Shape;147;p50"/>
          <p:cNvPicPr preferRelativeResize="0"/>
          <p:nvPr/>
        </p:nvPicPr>
        <p:blipFill rotWithShape="1">
          <a:blip r:embed="rId2">
            <a:alphaModFix/>
          </a:blip>
          <a:srcRect b="0" l="0" r="0" t="0"/>
          <a:stretch/>
        </p:blipFill>
        <p:spPr>
          <a:xfrm rot="-5400000">
            <a:off x="1230794" y="-4660323"/>
            <a:ext cx="6398802" cy="14537494"/>
          </a:xfrm>
          <a:prstGeom prst="rect">
            <a:avLst/>
          </a:prstGeom>
          <a:noFill/>
          <a:ln>
            <a:noFill/>
          </a:ln>
        </p:spPr>
      </p:pic>
      <p:sp>
        <p:nvSpPr>
          <p:cNvPr id="148" name="Google Shape;148;p50"/>
          <p:cNvSpPr/>
          <p:nvPr/>
        </p:nvSpPr>
        <p:spPr>
          <a:xfrm>
            <a:off x="-38249" y="-19124"/>
            <a:ext cx="3403525" cy="5213625"/>
          </a:xfrm>
          <a:custGeom>
            <a:rect b="b" l="l" r="r" t="t"/>
            <a:pathLst>
              <a:path extrusionOk="0" h="208545" w="136141">
                <a:moveTo>
                  <a:pt x="114980" y="0"/>
                </a:moveTo>
                <a:lnTo>
                  <a:pt x="136141" y="208545"/>
                </a:lnTo>
                <a:lnTo>
                  <a:pt x="0" y="208545"/>
                </a:lnTo>
                <a:lnTo>
                  <a:pt x="0" y="255"/>
                </a:lnTo>
                <a:close/>
              </a:path>
            </a:pathLst>
          </a:custGeom>
          <a:solidFill>
            <a:srgbClr val="3F8E91"/>
          </a:solidFill>
          <a:ln>
            <a:noFill/>
          </a:ln>
        </p:spPr>
      </p:sp>
      <p:sp>
        <p:nvSpPr>
          <p:cNvPr id="149" name="Google Shape;149;p5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rgbClr val="D8D8D8"/>
          </a:solidFill>
          <a:ln>
            <a:noFill/>
          </a:ln>
        </p:spPr>
      </p:sp>
      <p:sp>
        <p:nvSpPr>
          <p:cNvPr id="150" name="Google Shape;150;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51" name="Google Shape;151;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52" name="Google Shape;152;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153" name="Google Shape;153;p50"/>
          <p:cNvGrpSpPr/>
          <p:nvPr/>
        </p:nvGrpSpPr>
        <p:grpSpPr>
          <a:xfrm>
            <a:off x="-303855" y="-82861"/>
            <a:ext cx="1499335" cy="401138"/>
            <a:chOff x="-620323" y="-152660"/>
            <a:chExt cx="2785832" cy="745332"/>
          </a:xfrm>
        </p:grpSpPr>
        <p:pic>
          <p:nvPicPr>
            <p:cNvPr id="154" name="Google Shape;154;p50"/>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155" name="Google Shape;155;p50"/>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156" name="Google Shape;156;p50"/>
          <p:cNvSpPr txBox="1"/>
          <p:nvPr>
            <p:ph type="title"/>
          </p:nvPr>
        </p:nvSpPr>
        <p:spPr>
          <a:xfrm>
            <a:off x="628650" y="537538"/>
            <a:ext cx="7886700" cy="5589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F3F3F"/>
              </a:buClr>
              <a:buSzPts val="2400"/>
              <a:buFont typeface="Calibri"/>
              <a:buNone/>
              <a:defRPr sz="2400">
                <a:solidFill>
                  <a:srgbClr val="3F3F3F"/>
                </a:solidFill>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57" name="Google Shape;157;p50"/>
          <p:cNvSpPr txBox="1"/>
          <p:nvPr>
            <p:ph idx="1" type="body"/>
          </p:nvPr>
        </p:nvSpPr>
        <p:spPr>
          <a:xfrm>
            <a:off x="629841"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050"/>
              <a:buNone/>
              <a:defRPr sz="10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58" name="Google Shape;158;p50"/>
          <p:cNvSpPr txBox="1"/>
          <p:nvPr>
            <p:ph idx="2" type="body"/>
          </p:nvPr>
        </p:nvSpPr>
        <p:spPr>
          <a:xfrm>
            <a:off x="629841"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59" name="Google Shape;159;p50"/>
          <p:cNvSpPr txBox="1"/>
          <p:nvPr>
            <p:ph idx="3" type="body"/>
          </p:nvPr>
        </p:nvSpPr>
        <p:spPr>
          <a:xfrm>
            <a:off x="3435885"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750"/>
              </a:spcBef>
              <a:spcAft>
                <a:spcPts val="0"/>
              </a:spcAft>
              <a:buClr>
                <a:srgbClr val="3F3F3F"/>
              </a:buClr>
              <a:buSzPts val="1050"/>
              <a:buNone/>
              <a:defRPr sz="1050">
                <a:solidFill>
                  <a:srgbClr val="3F3F3F"/>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60" name="Google Shape;160;p50"/>
          <p:cNvSpPr txBox="1"/>
          <p:nvPr>
            <p:ph idx="4" type="body"/>
          </p:nvPr>
        </p:nvSpPr>
        <p:spPr>
          <a:xfrm>
            <a:off x="3435885"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750"/>
              </a:spcBef>
              <a:spcAft>
                <a:spcPts val="0"/>
              </a:spcAft>
              <a:buClr>
                <a:srgbClr val="3F3F3F"/>
              </a:buClr>
              <a:buSzPts val="1350"/>
              <a:buNone/>
              <a:defRPr sz="1350">
                <a:solidFill>
                  <a:srgbClr val="3F3F3F"/>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61" name="Google Shape;161;p50"/>
          <p:cNvSpPr txBox="1"/>
          <p:nvPr>
            <p:ph idx="5" type="body"/>
          </p:nvPr>
        </p:nvSpPr>
        <p:spPr>
          <a:xfrm>
            <a:off x="6290779"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rgbClr val="3F3F3F"/>
              </a:buClr>
              <a:buSzPts val="1050"/>
              <a:buNone/>
              <a:defRPr sz="1050">
                <a:solidFill>
                  <a:srgbClr val="3F3F3F"/>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62" name="Google Shape;162;p50"/>
          <p:cNvSpPr txBox="1"/>
          <p:nvPr>
            <p:ph idx="6" type="body"/>
          </p:nvPr>
        </p:nvSpPr>
        <p:spPr>
          <a:xfrm>
            <a:off x="6290779"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rgbClr val="3F3F3F"/>
              </a:buClr>
              <a:buSzPts val="1350"/>
              <a:buNone/>
              <a:defRPr sz="1350">
                <a:solidFill>
                  <a:srgbClr val="3F3F3F"/>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1 dark R">
  <p:cSld name="章節標題 1 dark R">
    <p:spTree>
      <p:nvGrpSpPr>
        <p:cNvPr id="163" name="Shape 163"/>
        <p:cNvGrpSpPr/>
        <p:nvPr/>
      </p:nvGrpSpPr>
      <p:grpSpPr>
        <a:xfrm>
          <a:off x="0" y="0"/>
          <a:ext cx="0" cy="0"/>
          <a:chOff x="0" y="0"/>
          <a:chExt cx="0" cy="0"/>
        </a:xfrm>
      </p:grpSpPr>
      <p:pic>
        <p:nvPicPr>
          <p:cNvPr id="164" name="Google Shape;164;p51"/>
          <p:cNvPicPr preferRelativeResize="0"/>
          <p:nvPr/>
        </p:nvPicPr>
        <p:blipFill rotWithShape="1">
          <a:blip r:embed="rId2">
            <a:alphaModFix/>
          </a:blip>
          <a:srcRect b="0" l="0" r="0" t="0"/>
          <a:stretch/>
        </p:blipFill>
        <p:spPr>
          <a:xfrm>
            <a:off x="626" y="0"/>
            <a:ext cx="9142750" cy="5143500"/>
          </a:xfrm>
          <a:prstGeom prst="rect">
            <a:avLst/>
          </a:prstGeom>
          <a:noFill/>
          <a:ln>
            <a:noFill/>
          </a:ln>
        </p:spPr>
      </p:pic>
      <p:sp>
        <p:nvSpPr>
          <p:cNvPr id="165" name="Google Shape;165;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66" name="Google Shape;166;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67" name="Google Shape;167;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8" name="Google Shape;168;p51"/>
          <p:cNvPicPr preferRelativeResize="0"/>
          <p:nvPr/>
        </p:nvPicPr>
        <p:blipFill rotWithShape="1">
          <a:blip r:embed="rId3">
            <a:alphaModFix/>
          </a:blip>
          <a:srcRect b="0" l="0" r="0" t="0"/>
          <a:stretch/>
        </p:blipFill>
        <p:spPr>
          <a:xfrm rot="5400000">
            <a:off x="3345252" y="-93110"/>
            <a:ext cx="9144000" cy="2617880"/>
          </a:xfrm>
          <a:prstGeom prst="rect">
            <a:avLst/>
          </a:prstGeom>
          <a:noFill/>
          <a:ln>
            <a:noFill/>
          </a:ln>
        </p:spPr>
      </p:pic>
      <p:pic>
        <p:nvPicPr>
          <p:cNvPr id="169" name="Google Shape;169;p51"/>
          <p:cNvPicPr preferRelativeResize="0"/>
          <p:nvPr/>
        </p:nvPicPr>
        <p:blipFill rotWithShape="1">
          <a:blip r:embed="rId3">
            <a:alphaModFix/>
          </a:blip>
          <a:srcRect b="0" l="0" r="0" t="0"/>
          <a:stretch/>
        </p:blipFill>
        <p:spPr>
          <a:xfrm rot="5400000">
            <a:off x="871992" y="-173181"/>
            <a:ext cx="9144000" cy="2617880"/>
          </a:xfrm>
          <a:prstGeom prst="rect">
            <a:avLst/>
          </a:prstGeom>
          <a:noFill/>
          <a:ln>
            <a:noFill/>
          </a:ln>
        </p:spPr>
      </p:pic>
      <p:pic>
        <p:nvPicPr>
          <p:cNvPr id="170" name="Google Shape;170;p51"/>
          <p:cNvPicPr preferRelativeResize="0"/>
          <p:nvPr/>
        </p:nvPicPr>
        <p:blipFill rotWithShape="1">
          <a:blip r:embed="rId3">
            <a:alphaModFix/>
          </a:blip>
          <a:srcRect b="0" l="0" r="0" t="0"/>
          <a:stretch/>
        </p:blipFill>
        <p:spPr>
          <a:xfrm rot="5400000">
            <a:off x="3345252" y="21190"/>
            <a:ext cx="9144000" cy="2617880"/>
          </a:xfrm>
          <a:prstGeom prst="rect">
            <a:avLst/>
          </a:prstGeom>
          <a:noFill/>
          <a:ln>
            <a:noFill/>
          </a:ln>
        </p:spPr>
      </p:pic>
      <p:pic>
        <p:nvPicPr>
          <p:cNvPr id="171" name="Google Shape;171;p51"/>
          <p:cNvPicPr preferRelativeResize="0"/>
          <p:nvPr/>
        </p:nvPicPr>
        <p:blipFill rotWithShape="1">
          <a:blip r:embed="rId4">
            <a:alphaModFix/>
          </a:blip>
          <a:srcRect b="0" l="0" r="0" t="0"/>
          <a:stretch/>
        </p:blipFill>
        <p:spPr>
          <a:xfrm rot="-5400000">
            <a:off x="2730447" y="297567"/>
            <a:ext cx="9144000" cy="3905292"/>
          </a:xfrm>
          <a:prstGeom prst="rect">
            <a:avLst/>
          </a:prstGeom>
          <a:noFill/>
          <a:ln>
            <a:noFill/>
          </a:ln>
        </p:spPr>
      </p:pic>
      <p:pic>
        <p:nvPicPr>
          <p:cNvPr id="172" name="Google Shape;172;p51"/>
          <p:cNvPicPr preferRelativeResize="0"/>
          <p:nvPr/>
        </p:nvPicPr>
        <p:blipFill rotWithShape="1">
          <a:blip r:embed="rId5">
            <a:alphaModFix/>
          </a:blip>
          <a:srcRect b="0" l="0" r="0" t="0"/>
          <a:stretch/>
        </p:blipFill>
        <p:spPr>
          <a:xfrm>
            <a:off x="0" y="4785600"/>
            <a:ext cx="9144000" cy="366424"/>
          </a:xfrm>
          <a:prstGeom prst="rect">
            <a:avLst/>
          </a:prstGeom>
          <a:noFill/>
          <a:ln>
            <a:noFill/>
          </a:ln>
        </p:spPr>
      </p:pic>
      <p:sp>
        <p:nvSpPr>
          <p:cNvPr id="173" name="Google Shape;173;p51"/>
          <p:cNvSpPr txBox="1"/>
          <p:nvPr>
            <p:ph type="title"/>
          </p:nvPr>
        </p:nvSpPr>
        <p:spPr>
          <a:xfrm>
            <a:off x="623888" y="1716334"/>
            <a:ext cx="7886700" cy="7593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500"/>
              <a:buFont typeface="Oxanium"/>
              <a:buNone/>
              <a:defRPr sz="4500">
                <a:solidFill>
                  <a:schemeClr val="lt1"/>
                </a:solidFill>
                <a:latin typeface="Oxanium"/>
                <a:ea typeface="Oxanium"/>
                <a:cs typeface="Oxanium"/>
                <a:sym typeface="Oxanium"/>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74" name="Google Shape;174;p51"/>
          <p:cNvSpPr txBox="1"/>
          <p:nvPr>
            <p:ph idx="1" type="body"/>
          </p:nvPr>
        </p:nvSpPr>
        <p:spPr>
          <a:xfrm>
            <a:off x="623888" y="2495913"/>
            <a:ext cx="7886700" cy="11250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rgbClr val="D8D8D8"/>
              </a:buClr>
              <a:buSzPts val="2100"/>
              <a:buNone/>
              <a:defRPr sz="2100">
                <a:solidFill>
                  <a:srgbClr val="D8D8D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cyan 1">
  <p:cSld name="標題及內容 cyan 1">
    <p:spTree>
      <p:nvGrpSpPr>
        <p:cNvPr id="175" name="Shape 175"/>
        <p:cNvGrpSpPr/>
        <p:nvPr/>
      </p:nvGrpSpPr>
      <p:grpSpPr>
        <a:xfrm>
          <a:off x="0" y="0"/>
          <a:ext cx="0" cy="0"/>
          <a:chOff x="0" y="0"/>
          <a:chExt cx="0" cy="0"/>
        </a:xfrm>
      </p:grpSpPr>
      <p:pic>
        <p:nvPicPr>
          <p:cNvPr id="176" name="Google Shape;176;p52"/>
          <p:cNvPicPr preferRelativeResize="0"/>
          <p:nvPr/>
        </p:nvPicPr>
        <p:blipFill rotWithShape="1">
          <a:blip r:embed="rId2">
            <a:alphaModFix/>
          </a:blip>
          <a:srcRect b="0" l="0" r="0" t="0"/>
          <a:stretch/>
        </p:blipFill>
        <p:spPr>
          <a:xfrm>
            <a:off x="0" y="0"/>
            <a:ext cx="9144000" cy="5143501"/>
          </a:xfrm>
          <a:prstGeom prst="rect">
            <a:avLst/>
          </a:prstGeom>
          <a:noFill/>
          <a:ln>
            <a:noFill/>
          </a:ln>
        </p:spPr>
      </p:pic>
      <p:sp>
        <p:nvSpPr>
          <p:cNvPr id="177" name="Google Shape;177;p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78" name="Google Shape;178;p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79" name="Google Shape;179;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0" name="Google Shape;180;p52"/>
          <p:cNvPicPr preferRelativeResize="0"/>
          <p:nvPr/>
        </p:nvPicPr>
        <p:blipFill rotWithShape="1">
          <a:blip r:embed="rId3">
            <a:alphaModFix/>
          </a:blip>
          <a:srcRect b="0" l="0" r="0" t="0"/>
          <a:stretch/>
        </p:blipFill>
        <p:spPr>
          <a:xfrm rot="10800000">
            <a:off x="579444" y="1159174"/>
            <a:ext cx="6381241" cy="215301"/>
          </a:xfrm>
          <a:prstGeom prst="rect">
            <a:avLst/>
          </a:prstGeom>
          <a:noFill/>
          <a:ln>
            <a:noFill/>
          </a:ln>
        </p:spPr>
      </p:pic>
      <p:sp>
        <p:nvSpPr>
          <p:cNvPr id="181" name="Google Shape;181;p52"/>
          <p:cNvSpPr txBox="1"/>
          <p:nvPr>
            <p:ph type="title"/>
          </p:nvPr>
        </p:nvSpPr>
        <p:spPr>
          <a:xfrm>
            <a:off x="628650" y="548549"/>
            <a:ext cx="7886700" cy="518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Jost Light"/>
              <a:buNone/>
              <a:defRPr sz="24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82" name="Google Shape;182;p5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grpSp>
        <p:nvGrpSpPr>
          <p:cNvPr id="183" name="Google Shape;183;p52"/>
          <p:cNvGrpSpPr/>
          <p:nvPr/>
        </p:nvGrpSpPr>
        <p:grpSpPr>
          <a:xfrm>
            <a:off x="-303855" y="-79194"/>
            <a:ext cx="1499335" cy="401138"/>
            <a:chOff x="-620323" y="-152660"/>
            <a:chExt cx="2785832" cy="745332"/>
          </a:xfrm>
        </p:grpSpPr>
        <p:pic>
          <p:nvPicPr>
            <p:cNvPr id="184" name="Google Shape;184;p52"/>
            <p:cNvPicPr preferRelativeResize="0"/>
            <p:nvPr/>
          </p:nvPicPr>
          <p:blipFill rotWithShape="1">
            <a:blip r:embed="rId4">
              <a:alphaModFix/>
            </a:blip>
            <a:srcRect b="0" l="0" r="0" t="0"/>
            <a:stretch/>
          </p:blipFill>
          <p:spPr>
            <a:xfrm rot="5400000">
              <a:off x="399927" y="-1172910"/>
              <a:ext cx="745332" cy="2785832"/>
            </a:xfrm>
            <a:prstGeom prst="rect">
              <a:avLst/>
            </a:prstGeom>
            <a:noFill/>
            <a:ln>
              <a:noFill/>
            </a:ln>
          </p:spPr>
        </p:pic>
        <p:pic>
          <p:nvPicPr>
            <p:cNvPr id="185" name="Google Shape;185;p52"/>
            <p:cNvPicPr preferRelativeResize="0"/>
            <p:nvPr/>
          </p:nvPicPr>
          <p:blipFill rotWithShape="1">
            <a:blip r:embed="rId5">
              <a:alphaModFix/>
            </a:blip>
            <a:srcRect b="0" l="0" r="0" t="0"/>
            <a:stretch/>
          </p:blipFill>
          <p:spPr>
            <a:xfrm>
              <a:off x="389889" y="138727"/>
              <a:ext cx="1077063" cy="286601"/>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orange 1">
  <p:cSld name="標題及內容 orange 1">
    <p:spTree>
      <p:nvGrpSpPr>
        <p:cNvPr id="186" name="Shape 186"/>
        <p:cNvGrpSpPr/>
        <p:nvPr/>
      </p:nvGrpSpPr>
      <p:grpSpPr>
        <a:xfrm>
          <a:off x="0" y="0"/>
          <a:ext cx="0" cy="0"/>
          <a:chOff x="0" y="0"/>
          <a:chExt cx="0" cy="0"/>
        </a:xfrm>
      </p:grpSpPr>
      <p:pic>
        <p:nvPicPr>
          <p:cNvPr id="187" name="Google Shape;187;p5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8" name="Google Shape;188;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89" name="Google Shape;189;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90" name="Google Shape;190;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1" name="Google Shape;191;p53"/>
          <p:cNvPicPr preferRelativeResize="0"/>
          <p:nvPr/>
        </p:nvPicPr>
        <p:blipFill rotWithShape="1">
          <a:blip r:embed="rId3">
            <a:alphaModFix/>
          </a:blip>
          <a:srcRect b="0" l="0" r="0" t="0"/>
          <a:stretch/>
        </p:blipFill>
        <p:spPr>
          <a:xfrm rot="10800000">
            <a:off x="579444" y="1159174"/>
            <a:ext cx="6381241" cy="215301"/>
          </a:xfrm>
          <a:prstGeom prst="rect">
            <a:avLst/>
          </a:prstGeom>
          <a:noFill/>
          <a:ln>
            <a:noFill/>
          </a:ln>
        </p:spPr>
      </p:pic>
      <p:sp>
        <p:nvSpPr>
          <p:cNvPr id="192" name="Google Shape;192;p53"/>
          <p:cNvSpPr txBox="1"/>
          <p:nvPr>
            <p:ph type="title"/>
          </p:nvPr>
        </p:nvSpPr>
        <p:spPr>
          <a:xfrm>
            <a:off x="628650" y="548549"/>
            <a:ext cx="7886700" cy="518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Jost Light"/>
              <a:buNone/>
              <a:defRPr sz="24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93" name="Google Shape;193;p5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grpSp>
        <p:nvGrpSpPr>
          <p:cNvPr id="194" name="Google Shape;194;p53"/>
          <p:cNvGrpSpPr/>
          <p:nvPr/>
        </p:nvGrpSpPr>
        <p:grpSpPr>
          <a:xfrm>
            <a:off x="-303855" y="-82861"/>
            <a:ext cx="1499335" cy="401138"/>
            <a:chOff x="-620323" y="-152660"/>
            <a:chExt cx="2785832" cy="745332"/>
          </a:xfrm>
        </p:grpSpPr>
        <p:pic>
          <p:nvPicPr>
            <p:cNvPr id="195" name="Google Shape;195;p53"/>
            <p:cNvPicPr preferRelativeResize="0"/>
            <p:nvPr/>
          </p:nvPicPr>
          <p:blipFill rotWithShape="1">
            <a:blip r:embed="rId4">
              <a:alphaModFix/>
            </a:blip>
            <a:srcRect b="0" l="0" r="0" t="0"/>
            <a:stretch/>
          </p:blipFill>
          <p:spPr>
            <a:xfrm rot="5400000">
              <a:off x="399927" y="-1172910"/>
              <a:ext cx="745332" cy="2785832"/>
            </a:xfrm>
            <a:prstGeom prst="rect">
              <a:avLst/>
            </a:prstGeom>
            <a:noFill/>
            <a:ln>
              <a:noFill/>
            </a:ln>
          </p:spPr>
        </p:pic>
        <p:pic>
          <p:nvPicPr>
            <p:cNvPr id="196" name="Google Shape;196;p53"/>
            <p:cNvPicPr preferRelativeResize="0"/>
            <p:nvPr/>
          </p:nvPicPr>
          <p:blipFill rotWithShape="1">
            <a:blip r:embed="rId5">
              <a:alphaModFix/>
            </a:blip>
            <a:srcRect b="0" l="0" r="0" t="0"/>
            <a:stretch/>
          </p:blipFill>
          <p:spPr>
            <a:xfrm>
              <a:off x="389889" y="138727"/>
              <a:ext cx="1077063" cy="286601"/>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p:cSld name="章節標題">
    <p:spTree>
      <p:nvGrpSpPr>
        <p:cNvPr id="197" name="Shape 197"/>
        <p:cNvGrpSpPr/>
        <p:nvPr/>
      </p:nvGrpSpPr>
      <p:grpSpPr>
        <a:xfrm>
          <a:off x="0" y="0"/>
          <a:ext cx="0" cy="0"/>
          <a:chOff x="0" y="0"/>
          <a:chExt cx="0" cy="0"/>
        </a:xfrm>
      </p:grpSpPr>
      <p:pic>
        <p:nvPicPr>
          <p:cNvPr id="198" name="Google Shape;198;p54"/>
          <p:cNvPicPr preferRelativeResize="0"/>
          <p:nvPr/>
        </p:nvPicPr>
        <p:blipFill rotWithShape="1">
          <a:blip r:embed="rId2">
            <a:alphaModFix/>
          </a:blip>
          <a:srcRect b="0" l="0" r="0" t="0"/>
          <a:stretch/>
        </p:blipFill>
        <p:spPr>
          <a:xfrm>
            <a:off x="-371627" y="-209041"/>
            <a:ext cx="10167200" cy="5352542"/>
          </a:xfrm>
          <a:prstGeom prst="rect">
            <a:avLst/>
          </a:prstGeom>
          <a:noFill/>
          <a:ln>
            <a:noFill/>
          </a:ln>
        </p:spPr>
      </p:pic>
      <p:sp>
        <p:nvSpPr>
          <p:cNvPr id="199" name="Google Shape;199;p5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00" name="Google Shape;200;p5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01" name="Google Shape;201;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2" name="Google Shape;202;p54"/>
          <p:cNvPicPr preferRelativeResize="0"/>
          <p:nvPr/>
        </p:nvPicPr>
        <p:blipFill rotWithShape="1">
          <a:blip r:embed="rId3">
            <a:alphaModFix/>
          </a:blip>
          <a:srcRect b="0" l="0" r="0" t="0"/>
          <a:stretch/>
        </p:blipFill>
        <p:spPr>
          <a:xfrm flipH="1" rot="-5400000">
            <a:off x="2902080" y="1401205"/>
            <a:ext cx="1222167" cy="2606046"/>
          </a:xfrm>
          <a:prstGeom prst="rect">
            <a:avLst/>
          </a:prstGeom>
          <a:noFill/>
          <a:ln>
            <a:noFill/>
          </a:ln>
        </p:spPr>
      </p:pic>
      <p:pic>
        <p:nvPicPr>
          <p:cNvPr id="203" name="Google Shape;203;p54"/>
          <p:cNvPicPr preferRelativeResize="0"/>
          <p:nvPr/>
        </p:nvPicPr>
        <p:blipFill rotWithShape="1">
          <a:blip r:embed="rId4">
            <a:alphaModFix/>
          </a:blip>
          <a:srcRect b="0" l="0" r="0" t="0"/>
          <a:stretch/>
        </p:blipFill>
        <p:spPr>
          <a:xfrm>
            <a:off x="3513163" y="-1086462"/>
            <a:ext cx="4470300" cy="7107381"/>
          </a:xfrm>
          <a:prstGeom prst="rect">
            <a:avLst/>
          </a:prstGeom>
          <a:noFill/>
          <a:ln>
            <a:noFill/>
          </a:ln>
        </p:spPr>
      </p:pic>
      <p:sp>
        <p:nvSpPr>
          <p:cNvPr id="204" name="Google Shape;204;p54"/>
          <p:cNvSpPr/>
          <p:nvPr/>
        </p:nvSpPr>
        <p:spPr>
          <a:xfrm>
            <a:off x="5639632" y="-304393"/>
            <a:ext cx="3936000" cy="5596500"/>
          </a:xfrm>
          <a:prstGeom prst="rect">
            <a:avLst/>
          </a:prstGeom>
          <a:solidFill>
            <a:srgbClr val="0B48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05" name="Google Shape;205;p54"/>
          <p:cNvSpPr txBox="1"/>
          <p:nvPr>
            <p:ph type="title"/>
          </p:nvPr>
        </p:nvSpPr>
        <p:spPr>
          <a:xfrm>
            <a:off x="4169524" y="224289"/>
            <a:ext cx="4815600" cy="664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Jost Light"/>
              <a:buNone/>
              <a:defRPr sz="24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06" name="Google Shape;206;p54"/>
          <p:cNvSpPr txBox="1"/>
          <p:nvPr>
            <p:ph idx="1" type="body"/>
          </p:nvPr>
        </p:nvSpPr>
        <p:spPr>
          <a:xfrm>
            <a:off x="4169524" y="1087956"/>
            <a:ext cx="4815600" cy="1424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pic>
        <p:nvPicPr>
          <p:cNvPr id="207" name="Google Shape;207;p54"/>
          <p:cNvPicPr preferRelativeResize="0"/>
          <p:nvPr/>
        </p:nvPicPr>
        <p:blipFill rotWithShape="1">
          <a:blip r:embed="rId5">
            <a:alphaModFix/>
          </a:blip>
          <a:srcRect b="0" l="0" r="0" t="0"/>
          <a:stretch/>
        </p:blipFill>
        <p:spPr>
          <a:xfrm>
            <a:off x="-59054" y="1866697"/>
            <a:ext cx="7540358" cy="3284138"/>
          </a:xfrm>
          <a:prstGeom prst="rect">
            <a:avLst/>
          </a:prstGeom>
          <a:noFill/>
          <a:ln>
            <a:noFill/>
          </a:ln>
        </p:spPr>
      </p:pic>
      <p:grpSp>
        <p:nvGrpSpPr>
          <p:cNvPr id="208" name="Google Shape;208;p54"/>
          <p:cNvGrpSpPr/>
          <p:nvPr/>
        </p:nvGrpSpPr>
        <p:grpSpPr>
          <a:xfrm>
            <a:off x="-303855" y="-82861"/>
            <a:ext cx="1499335" cy="401138"/>
            <a:chOff x="-620323" y="-152660"/>
            <a:chExt cx="2785832" cy="745332"/>
          </a:xfrm>
        </p:grpSpPr>
        <p:pic>
          <p:nvPicPr>
            <p:cNvPr id="209" name="Google Shape;209;p54"/>
            <p:cNvPicPr preferRelativeResize="0"/>
            <p:nvPr/>
          </p:nvPicPr>
          <p:blipFill rotWithShape="1">
            <a:blip r:embed="rId6">
              <a:alphaModFix/>
            </a:blip>
            <a:srcRect b="0" l="0" r="0" t="0"/>
            <a:stretch/>
          </p:blipFill>
          <p:spPr>
            <a:xfrm rot="5400000">
              <a:off x="399927" y="-1172910"/>
              <a:ext cx="745332" cy="2785832"/>
            </a:xfrm>
            <a:prstGeom prst="rect">
              <a:avLst/>
            </a:prstGeom>
            <a:noFill/>
            <a:ln>
              <a:noFill/>
            </a:ln>
          </p:spPr>
        </p:pic>
        <p:pic>
          <p:nvPicPr>
            <p:cNvPr id="210" name="Google Shape;210;p54"/>
            <p:cNvPicPr preferRelativeResize="0"/>
            <p:nvPr/>
          </p:nvPicPr>
          <p:blipFill rotWithShape="1">
            <a:blip r:embed="rId7">
              <a:alphaModFix/>
            </a:blip>
            <a:srcRect b="0" l="0" r="0" t="0"/>
            <a:stretch/>
          </p:blipFill>
          <p:spPr>
            <a:xfrm>
              <a:off x="389889" y="138727"/>
              <a:ext cx="1077063" cy="286601"/>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white">
  <p:cSld name="直排標題及文字 white">
    <p:spTree>
      <p:nvGrpSpPr>
        <p:cNvPr id="211" name="Shape 211"/>
        <p:cNvGrpSpPr/>
        <p:nvPr/>
      </p:nvGrpSpPr>
      <p:grpSpPr>
        <a:xfrm>
          <a:off x="0" y="0"/>
          <a:ext cx="0" cy="0"/>
          <a:chOff x="0" y="0"/>
          <a:chExt cx="0" cy="0"/>
        </a:xfrm>
      </p:grpSpPr>
      <p:pic>
        <p:nvPicPr>
          <p:cNvPr id="212" name="Google Shape;212;p55"/>
          <p:cNvPicPr preferRelativeResize="0"/>
          <p:nvPr/>
        </p:nvPicPr>
        <p:blipFill rotWithShape="1">
          <a:blip r:embed="rId2">
            <a:alphaModFix/>
          </a:blip>
          <a:srcRect b="0" l="0" r="0" t="0"/>
          <a:stretch/>
        </p:blipFill>
        <p:spPr>
          <a:xfrm rot="-5400000">
            <a:off x="1230794" y="-4660323"/>
            <a:ext cx="6398802" cy="14537494"/>
          </a:xfrm>
          <a:prstGeom prst="rect">
            <a:avLst/>
          </a:prstGeom>
          <a:noFill/>
          <a:ln>
            <a:noFill/>
          </a:ln>
        </p:spPr>
      </p:pic>
      <p:sp>
        <p:nvSpPr>
          <p:cNvPr id="213" name="Google Shape;213;p5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14" name="Google Shape;214;p5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15" name="Google Shape;215;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16" name="Google Shape;216;p55"/>
          <p:cNvGrpSpPr/>
          <p:nvPr/>
        </p:nvGrpSpPr>
        <p:grpSpPr>
          <a:xfrm>
            <a:off x="-303855" y="-82861"/>
            <a:ext cx="1499335" cy="401138"/>
            <a:chOff x="-620323" y="-152660"/>
            <a:chExt cx="2785832" cy="745332"/>
          </a:xfrm>
        </p:grpSpPr>
        <p:pic>
          <p:nvPicPr>
            <p:cNvPr id="217" name="Google Shape;217;p55"/>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18" name="Google Shape;218;p55"/>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19" name="Google Shape;219;p55"/>
          <p:cNvSpPr/>
          <p:nvPr/>
        </p:nvSpPr>
        <p:spPr>
          <a:xfrm flipH="1">
            <a:off x="6417923" y="0"/>
            <a:ext cx="2726076" cy="1132329"/>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4300">
            <a:solidFill>
              <a:srgbClr val="36AE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20" name="Google Shape;220;p55"/>
          <p:cNvSpPr txBox="1"/>
          <p:nvPr>
            <p:ph type="title"/>
          </p:nvPr>
        </p:nvSpPr>
        <p:spPr>
          <a:xfrm>
            <a:off x="4936294" y="2276112"/>
            <a:ext cx="4048800" cy="664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F3F3F"/>
              </a:buClr>
              <a:buSzPts val="1800"/>
              <a:buFont typeface="Jost Light"/>
              <a:buNone/>
              <a:defRPr sz="1800">
                <a:solidFill>
                  <a:srgbClr val="3F3F3F"/>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21" name="Google Shape;221;p55"/>
          <p:cNvSpPr txBox="1"/>
          <p:nvPr>
            <p:ph idx="1" type="body"/>
          </p:nvPr>
        </p:nvSpPr>
        <p:spPr>
          <a:xfrm>
            <a:off x="4936292" y="3014585"/>
            <a:ext cx="4048800" cy="1496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rgbClr val="3F3F3F"/>
              </a:buClr>
              <a:buSzPts val="1050"/>
              <a:buNone/>
              <a:defRPr sz="1050">
                <a:solidFill>
                  <a:srgbClr val="3F3F3F"/>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20" name="Shape 20"/>
        <p:cNvGrpSpPr/>
        <p:nvPr/>
      </p:nvGrpSpPr>
      <p:grpSpPr>
        <a:xfrm>
          <a:off x="0" y="0"/>
          <a:ext cx="0" cy="0"/>
          <a:chOff x="0" y="0"/>
          <a:chExt cx="0" cy="0"/>
        </a:xfrm>
      </p:grpSpPr>
      <p:sp>
        <p:nvSpPr>
          <p:cNvPr id="21" name="Google Shape;21;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330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2" name="Google Shape;22;p2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750"/>
              </a:spcBef>
              <a:spcAft>
                <a:spcPts val="0"/>
              </a:spcAft>
              <a:buSzPts val="2100"/>
              <a:buChar char="•"/>
              <a:defRPr sz="2100"/>
            </a:lvl1pPr>
            <a:lvl2pPr indent="-342900" lvl="1" marL="914400" algn="l">
              <a:lnSpc>
                <a:spcPct val="90000"/>
              </a:lnSpc>
              <a:spcBef>
                <a:spcPts val="375"/>
              </a:spcBef>
              <a:spcAft>
                <a:spcPts val="0"/>
              </a:spcAft>
              <a:buSzPts val="1800"/>
              <a:buChar char="•"/>
              <a:defRPr sz="1800"/>
            </a:lvl2pPr>
            <a:lvl3pPr indent="-323850" lvl="2" marL="1371600" algn="l">
              <a:lnSpc>
                <a:spcPct val="90000"/>
              </a:lnSpc>
              <a:spcBef>
                <a:spcPts val="375"/>
              </a:spcBef>
              <a:spcAft>
                <a:spcPts val="0"/>
              </a:spcAft>
              <a:buSzPts val="1500"/>
              <a:buChar char="•"/>
              <a:defRPr sz="150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
              <a:defRPr sz="1350"/>
            </a:lvl5pPr>
            <a:lvl6pPr indent="-314325" lvl="5" marL="2743200" algn="l">
              <a:lnSpc>
                <a:spcPct val="90000"/>
              </a:lnSpc>
              <a:spcBef>
                <a:spcPts val="375"/>
              </a:spcBef>
              <a:spcAft>
                <a:spcPts val="0"/>
              </a:spcAft>
              <a:buSzPts val="1350"/>
              <a:buChar char="•"/>
              <a:defRPr sz="1350"/>
            </a:lvl6pPr>
            <a:lvl7pPr indent="-314325" lvl="6" marL="3200400" algn="l">
              <a:lnSpc>
                <a:spcPct val="90000"/>
              </a:lnSpc>
              <a:spcBef>
                <a:spcPts val="375"/>
              </a:spcBef>
              <a:spcAft>
                <a:spcPts val="0"/>
              </a:spcAft>
              <a:buSzPts val="1350"/>
              <a:buChar char="•"/>
              <a:defRPr sz="1350"/>
            </a:lvl7pPr>
            <a:lvl8pPr indent="-314325" lvl="7" marL="3657600" algn="l">
              <a:lnSpc>
                <a:spcPct val="90000"/>
              </a:lnSpc>
              <a:spcBef>
                <a:spcPts val="375"/>
              </a:spcBef>
              <a:spcAft>
                <a:spcPts val="0"/>
              </a:spcAft>
              <a:buSzPts val="1350"/>
              <a:buChar char="•"/>
              <a:defRPr sz="1350"/>
            </a:lvl8pPr>
            <a:lvl9pPr indent="-314325" lvl="8" marL="4114800" algn="l">
              <a:lnSpc>
                <a:spcPct val="90000"/>
              </a:lnSpc>
              <a:spcBef>
                <a:spcPts val="375"/>
              </a:spcBef>
              <a:spcAft>
                <a:spcPts val="0"/>
              </a:spcAft>
              <a:buSzPts val="1350"/>
              <a:buChar char="•"/>
              <a:defRPr sz="1350"/>
            </a:lvl9pPr>
          </a:lstStyle>
          <a:p/>
        </p:txBody>
      </p:sp>
      <p:sp>
        <p:nvSpPr>
          <p:cNvPr id="23" name="Google Shape;23;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dark">
  <p:cSld name="直排標題及文字 dark">
    <p:spTree>
      <p:nvGrpSpPr>
        <p:cNvPr id="222" name="Shape 222"/>
        <p:cNvGrpSpPr/>
        <p:nvPr/>
      </p:nvGrpSpPr>
      <p:grpSpPr>
        <a:xfrm>
          <a:off x="0" y="0"/>
          <a:ext cx="0" cy="0"/>
          <a:chOff x="0" y="0"/>
          <a:chExt cx="0" cy="0"/>
        </a:xfrm>
      </p:grpSpPr>
      <p:pic>
        <p:nvPicPr>
          <p:cNvPr id="223" name="Google Shape;223;p56"/>
          <p:cNvPicPr preferRelativeResize="0"/>
          <p:nvPr/>
        </p:nvPicPr>
        <p:blipFill rotWithShape="1">
          <a:blip r:embed="rId2">
            <a:alphaModFix/>
          </a:blip>
          <a:srcRect b="0" l="0" r="0" t="0"/>
          <a:stretch/>
        </p:blipFill>
        <p:spPr>
          <a:xfrm rot="10800000">
            <a:off x="-3319" y="-1"/>
            <a:ext cx="9147319" cy="5143501"/>
          </a:xfrm>
          <a:prstGeom prst="rect">
            <a:avLst/>
          </a:prstGeom>
          <a:noFill/>
          <a:ln>
            <a:noFill/>
          </a:ln>
        </p:spPr>
      </p:pic>
      <p:sp>
        <p:nvSpPr>
          <p:cNvPr id="224" name="Google Shape;224;p5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25" name="Google Shape;225;p5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26" name="Google Shape;226;p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27" name="Google Shape;227;p56"/>
          <p:cNvGrpSpPr/>
          <p:nvPr/>
        </p:nvGrpSpPr>
        <p:grpSpPr>
          <a:xfrm>
            <a:off x="-303855" y="-82861"/>
            <a:ext cx="1499335" cy="401138"/>
            <a:chOff x="-620323" y="-152660"/>
            <a:chExt cx="2785832" cy="745332"/>
          </a:xfrm>
        </p:grpSpPr>
        <p:pic>
          <p:nvPicPr>
            <p:cNvPr id="228" name="Google Shape;228;p56"/>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29" name="Google Shape;229;p56"/>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30" name="Google Shape;230;p56"/>
          <p:cNvSpPr txBox="1"/>
          <p:nvPr>
            <p:ph type="title"/>
          </p:nvPr>
        </p:nvSpPr>
        <p:spPr>
          <a:xfrm>
            <a:off x="4936294" y="2276112"/>
            <a:ext cx="4048800" cy="664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800"/>
              <a:buFont typeface="Jost Light"/>
              <a:buNone/>
              <a:defRPr sz="18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31" name="Google Shape;231;p56"/>
          <p:cNvSpPr txBox="1"/>
          <p:nvPr>
            <p:ph idx="1" type="body"/>
          </p:nvPr>
        </p:nvSpPr>
        <p:spPr>
          <a:xfrm>
            <a:off x="4936292" y="3014585"/>
            <a:ext cx="4048800" cy="1496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050"/>
              <a:buNone/>
              <a:defRPr sz="1050">
                <a:solidFill>
                  <a:schemeClr val="lt1"/>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個內容 dark">
  <p:cSld name="3個內容 dark">
    <p:spTree>
      <p:nvGrpSpPr>
        <p:cNvPr id="232" name="Shape 232"/>
        <p:cNvGrpSpPr/>
        <p:nvPr/>
      </p:nvGrpSpPr>
      <p:grpSpPr>
        <a:xfrm>
          <a:off x="0" y="0"/>
          <a:ext cx="0" cy="0"/>
          <a:chOff x="0" y="0"/>
          <a:chExt cx="0" cy="0"/>
        </a:xfrm>
      </p:grpSpPr>
      <p:pic>
        <p:nvPicPr>
          <p:cNvPr id="233" name="Google Shape;233;p57"/>
          <p:cNvPicPr preferRelativeResize="0"/>
          <p:nvPr/>
        </p:nvPicPr>
        <p:blipFill rotWithShape="1">
          <a:blip r:embed="rId2">
            <a:alphaModFix/>
          </a:blip>
          <a:srcRect b="0" l="0" r="0" t="0"/>
          <a:stretch/>
        </p:blipFill>
        <p:spPr>
          <a:xfrm>
            <a:off x="0" y="-19125"/>
            <a:ext cx="9326147" cy="5285481"/>
          </a:xfrm>
          <a:prstGeom prst="rect">
            <a:avLst/>
          </a:prstGeom>
          <a:noFill/>
          <a:ln>
            <a:noFill/>
          </a:ln>
        </p:spPr>
      </p:pic>
      <p:sp>
        <p:nvSpPr>
          <p:cNvPr id="234" name="Google Shape;234;p57"/>
          <p:cNvSpPr/>
          <p:nvPr/>
        </p:nvSpPr>
        <p:spPr>
          <a:xfrm>
            <a:off x="-38249" y="-19124"/>
            <a:ext cx="3403525" cy="5213625"/>
          </a:xfrm>
          <a:custGeom>
            <a:rect b="b" l="l" r="r" t="t"/>
            <a:pathLst>
              <a:path extrusionOk="0" h="208545" w="136141">
                <a:moveTo>
                  <a:pt x="114980" y="0"/>
                </a:moveTo>
                <a:lnTo>
                  <a:pt x="136141" y="208545"/>
                </a:lnTo>
                <a:lnTo>
                  <a:pt x="0" y="208545"/>
                </a:lnTo>
                <a:lnTo>
                  <a:pt x="0" y="255"/>
                </a:lnTo>
                <a:close/>
              </a:path>
            </a:pathLst>
          </a:custGeom>
          <a:solidFill>
            <a:srgbClr val="066E71">
              <a:alpha val="40000"/>
            </a:srgbClr>
          </a:solidFill>
          <a:ln>
            <a:noFill/>
          </a:ln>
        </p:spPr>
      </p:sp>
      <p:sp>
        <p:nvSpPr>
          <p:cNvPr id="235" name="Google Shape;235;p57"/>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rgbClr val="0B4852">
              <a:alpha val="40000"/>
            </a:srgbClr>
          </a:solidFill>
          <a:ln>
            <a:noFill/>
          </a:ln>
        </p:spPr>
      </p:sp>
      <p:sp>
        <p:nvSpPr>
          <p:cNvPr id="236" name="Google Shape;236;p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37" name="Google Shape;237;p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38" name="Google Shape;238;p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39" name="Google Shape;239;p57"/>
          <p:cNvGrpSpPr/>
          <p:nvPr/>
        </p:nvGrpSpPr>
        <p:grpSpPr>
          <a:xfrm>
            <a:off x="-303855" y="-82861"/>
            <a:ext cx="1499335" cy="401138"/>
            <a:chOff x="-620323" y="-152660"/>
            <a:chExt cx="2785832" cy="745332"/>
          </a:xfrm>
        </p:grpSpPr>
        <p:pic>
          <p:nvPicPr>
            <p:cNvPr id="240" name="Google Shape;240;p57"/>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41" name="Google Shape;241;p57"/>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42" name="Google Shape;242;p57"/>
          <p:cNvSpPr txBox="1"/>
          <p:nvPr>
            <p:ph type="title"/>
          </p:nvPr>
        </p:nvSpPr>
        <p:spPr>
          <a:xfrm>
            <a:off x="628650" y="537538"/>
            <a:ext cx="7886700" cy="5589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2400"/>
              <a:buFont typeface="Calibri"/>
              <a:buNone/>
              <a:defRPr sz="2400">
                <a:solidFill>
                  <a:schemeClr val="lt1"/>
                </a:solidFill>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43" name="Google Shape;243;p57"/>
          <p:cNvSpPr txBox="1"/>
          <p:nvPr>
            <p:ph idx="1" type="body"/>
          </p:nvPr>
        </p:nvSpPr>
        <p:spPr>
          <a:xfrm>
            <a:off x="629841"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050"/>
              <a:buNone/>
              <a:defRPr sz="10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4" name="Google Shape;244;p57"/>
          <p:cNvSpPr txBox="1"/>
          <p:nvPr>
            <p:ph idx="2" type="body"/>
          </p:nvPr>
        </p:nvSpPr>
        <p:spPr>
          <a:xfrm>
            <a:off x="629841"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5" name="Google Shape;245;p57"/>
          <p:cNvSpPr txBox="1"/>
          <p:nvPr>
            <p:ph idx="3" type="body"/>
          </p:nvPr>
        </p:nvSpPr>
        <p:spPr>
          <a:xfrm>
            <a:off x="3435885"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750"/>
              </a:spcBef>
              <a:spcAft>
                <a:spcPts val="0"/>
              </a:spcAft>
              <a:buClr>
                <a:schemeClr val="lt1"/>
              </a:buClr>
              <a:buSzPts val="1050"/>
              <a:buNone/>
              <a:defRPr sz="10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6" name="Google Shape;246;p57"/>
          <p:cNvSpPr txBox="1"/>
          <p:nvPr>
            <p:ph idx="4" type="body"/>
          </p:nvPr>
        </p:nvSpPr>
        <p:spPr>
          <a:xfrm>
            <a:off x="3435885"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750"/>
              </a:spcBef>
              <a:spcAft>
                <a:spcPts val="0"/>
              </a:spcAft>
              <a:buClr>
                <a:schemeClr val="lt1"/>
              </a:buClr>
              <a:buSzPts val="1350"/>
              <a:buNone/>
              <a:defRPr sz="13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7" name="Google Shape;247;p57"/>
          <p:cNvSpPr txBox="1"/>
          <p:nvPr>
            <p:ph idx="5" type="body"/>
          </p:nvPr>
        </p:nvSpPr>
        <p:spPr>
          <a:xfrm>
            <a:off x="6290779"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chemeClr val="lt1"/>
              </a:buClr>
              <a:buSzPts val="1050"/>
              <a:buNone/>
              <a:defRPr sz="10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8" name="Google Shape;248;p57"/>
          <p:cNvSpPr txBox="1"/>
          <p:nvPr>
            <p:ph idx="6" type="body"/>
          </p:nvPr>
        </p:nvSpPr>
        <p:spPr>
          <a:xfrm>
            <a:off x="6290779"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chemeClr val="lt1"/>
              </a:buClr>
              <a:buSzPts val="1350"/>
              <a:buNone/>
              <a:defRPr sz="13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white">
  <p:cSld name="只有標題 white">
    <p:spTree>
      <p:nvGrpSpPr>
        <p:cNvPr id="249" name="Shape 249"/>
        <p:cNvGrpSpPr/>
        <p:nvPr/>
      </p:nvGrpSpPr>
      <p:grpSpPr>
        <a:xfrm>
          <a:off x="0" y="0"/>
          <a:ext cx="0" cy="0"/>
          <a:chOff x="0" y="0"/>
          <a:chExt cx="0" cy="0"/>
        </a:xfrm>
      </p:grpSpPr>
      <p:pic>
        <p:nvPicPr>
          <p:cNvPr id="250" name="Google Shape;250;p58"/>
          <p:cNvPicPr preferRelativeResize="0"/>
          <p:nvPr/>
        </p:nvPicPr>
        <p:blipFill rotWithShape="1">
          <a:blip r:embed="rId2">
            <a:alphaModFix/>
          </a:blip>
          <a:srcRect b="0" l="0" r="0" t="0"/>
          <a:stretch/>
        </p:blipFill>
        <p:spPr>
          <a:xfrm rot="-5400000">
            <a:off x="1230794" y="-4660323"/>
            <a:ext cx="6398802" cy="14537494"/>
          </a:xfrm>
          <a:prstGeom prst="rect">
            <a:avLst/>
          </a:prstGeom>
          <a:noFill/>
          <a:ln>
            <a:noFill/>
          </a:ln>
        </p:spPr>
      </p:pic>
      <p:sp>
        <p:nvSpPr>
          <p:cNvPr id="251" name="Google Shape;251;p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52" name="Google Shape;252;p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53" name="Google Shape;253;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54" name="Google Shape;254;p58"/>
          <p:cNvGrpSpPr/>
          <p:nvPr/>
        </p:nvGrpSpPr>
        <p:grpSpPr>
          <a:xfrm>
            <a:off x="-303855" y="-82861"/>
            <a:ext cx="1499335" cy="401138"/>
            <a:chOff x="-620323" y="-152660"/>
            <a:chExt cx="2785832" cy="745332"/>
          </a:xfrm>
        </p:grpSpPr>
        <p:pic>
          <p:nvPicPr>
            <p:cNvPr id="255" name="Google Shape;255;p58"/>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56" name="Google Shape;256;p58"/>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57" name="Google Shape;257;p58"/>
          <p:cNvSpPr txBox="1"/>
          <p:nvPr>
            <p:ph type="title"/>
          </p:nvPr>
        </p:nvSpPr>
        <p:spPr>
          <a:xfrm>
            <a:off x="628650" y="548549"/>
            <a:ext cx="7886700" cy="518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F3F3F"/>
              </a:buClr>
              <a:buSzPts val="2400"/>
              <a:buFont typeface="Jost Light"/>
              <a:buNone/>
              <a:defRPr sz="2400">
                <a:solidFill>
                  <a:srgbClr val="3F3F3F"/>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dark">
  <p:cSld name="只有標題 dark">
    <p:spTree>
      <p:nvGrpSpPr>
        <p:cNvPr id="258" name="Shape 258"/>
        <p:cNvGrpSpPr/>
        <p:nvPr/>
      </p:nvGrpSpPr>
      <p:grpSpPr>
        <a:xfrm>
          <a:off x="0" y="0"/>
          <a:ext cx="0" cy="0"/>
          <a:chOff x="0" y="0"/>
          <a:chExt cx="0" cy="0"/>
        </a:xfrm>
      </p:grpSpPr>
      <p:pic>
        <p:nvPicPr>
          <p:cNvPr id="259" name="Google Shape;259;p59"/>
          <p:cNvPicPr preferRelativeResize="0"/>
          <p:nvPr/>
        </p:nvPicPr>
        <p:blipFill rotWithShape="1">
          <a:blip r:embed="rId2">
            <a:alphaModFix/>
          </a:blip>
          <a:srcRect b="0" l="0" r="0" t="0"/>
          <a:stretch/>
        </p:blipFill>
        <p:spPr>
          <a:xfrm>
            <a:off x="-38064" y="0"/>
            <a:ext cx="9228519" cy="5143499"/>
          </a:xfrm>
          <a:prstGeom prst="rect">
            <a:avLst/>
          </a:prstGeom>
          <a:noFill/>
          <a:ln>
            <a:noFill/>
          </a:ln>
        </p:spPr>
      </p:pic>
      <p:sp>
        <p:nvSpPr>
          <p:cNvPr id="260" name="Google Shape;260;p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61" name="Google Shape;261;p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62" name="Google Shape;262;p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63" name="Google Shape;263;p59"/>
          <p:cNvGrpSpPr/>
          <p:nvPr/>
        </p:nvGrpSpPr>
        <p:grpSpPr>
          <a:xfrm>
            <a:off x="-303855" y="-82861"/>
            <a:ext cx="1499335" cy="401138"/>
            <a:chOff x="-620323" y="-152660"/>
            <a:chExt cx="2785832" cy="745332"/>
          </a:xfrm>
        </p:grpSpPr>
        <p:pic>
          <p:nvPicPr>
            <p:cNvPr id="264" name="Google Shape;264;p59"/>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65" name="Google Shape;265;p59"/>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66" name="Google Shape;266;p59"/>
          <p:cNvSpPr txBox="1"/>
          <p:nvPr>
            <p:ph type="title"/>
          </p:nvPr>
        </p:nvSpPr>
        <p:spPr>
          <a:xfrm>
            <a:off x="628650" y="548549"/>
            <a:ext cx="7886700" cy="518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Jost Light"/>
              <a:buNone/>
              <a:defRPr sz="24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仅标题">
  <p:cSld name="1_仅标题">
    <p:spTree>
      <p:nvGrpSpPr>
        <p:cNvPr id="267" name="Shape 267"/>
        <p:cNvGrpSpPr/>
        <p:nvPr/>
      </p:nvGrpSpPr>
      <p:grpSpPr>
        <a:xfrm>
          <a:off x="0" y="0"/>
          <a:ext cx="0" cy="0"/>
          <a:chOff x="0" y="0"/>
          <a:chExt cx="0" cy="0"/>
        </a:xfrm>
      </p:grpSpPr>
      <p:sp>
        <p:nvSpPr>
          <p:cNvPr id="268" name="Google Shape;268;p60"/>
          <p:cNvSpPr/>
          <p:nvPr>
            <p:ph idx="2" type="pic"/>
          </p:nvPr>
        </p:nvSpPr>
        <p:spPr>
          <a:xfrm>
            <a:off x="1" y="0"/>
            <a:ext cx="9144000" cy="5143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Title">
    <p:spTree>
      <p:nvGrpSpPr>
        <p:cNvPr id="269" name="Shape 269"/>
        <p:cNvGrpSpPr/>
        <p:nvPr/>
      </p:nvGrpSpPr>
      <p:grpSpPr>
        <a:xfrm>
          <a:off x="0" y="0"/>
          <a:ext cx="0" cy="0"/>
          <a:chOff x="0" y="0"/>
          <a:chExt cx="0" cy="0"/>
        </a:xfrm>
      </p:grpSpPr>
      <p:sp>
        <p:nvSpPr>
          <p:cNvPr id="270" name="Google Shape;270;p61"/>
          <p:cNvSpPr txBox="1"/>
          <p:nvPr>
            <p:ph idx="10" type="dt"/>
          </p:nvPr>
        </p:nvSpPr>
        <p:spPr>
          <a:xfrm>
            <a:off x="46482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71" name="Google Shape;271;p6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72" name="Google Shape;272;p61"/>
          <p:cNvSpPr txBox="1"/>
          <p:nvPr>
            <p:ph idx="12" type="sldNum"/>
          </p:nvPr>
        </p:nvSpPr>
        <p:spPr>
          <a:xfrm>
            <a:off x="662940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3" name="Google Shape;273;p61"/>
          <p:cNvSpPr txBox="1"/>
          <p:nvPr>
            <p:ph type="title"/>
          </p:nvPr>
        </p:nvSpPr>
        <p:spPr>
          <a:xfrm>
            <a:off x="464820" y="273844"/>
            <a:ext cx="8222100" cy="678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Arial"/>
              <a:buNone/>
              <a:defRPr b="0"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2">
  <p:cSld name="Background 1">
    <p:spTree>
      <p:nvGrpSpPr>
        <p:cNvPr id="274" name="Shape 27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275" name="Shape 275"/>
        <p:cNvGrpSpPr/>
        <p:nvPr/>
      </p:nvGrpSpPr>
      <p:grpSpPr>
        <a:xfrm>
          <a:off x="0" y="0"/>
          <a:ext cx="0" cy="0"/>
          <a:chOff x="0" y="0"/>
          <a:chExt cx="0" cy="0"/>
        </a:xfrm>
      </p:grpSpPr>
      <p:sp>
        <p:nvSpPr>
          <p:cNvPr descr="preencoded.png" id="276" name="Google Shape;276;p63"/>
          <p:cNvSpPr/>
          <p:nvPr/>
        </p:nvSpPr>
        <p:spPr>
          <a:xfrm>
            <a:off x="0" y="0"/>
            <a:ext cx="91440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 name="Google Shape;277;p63"/>
          <p:cNvSpPr/>
          <p:nvPr/>
        </p:nvSpPr>
        <p:spPr>
          <a:xfrm>
            <a:off x="0" y="0"/>
            <a:ext cx="9144000" cy="5143500"/>
          </a:xfrm>
          <a:prstGeom prst="rect">
            <a:avLst/>
          </a:prstGeom>
          <a:solidFill>
            <a:srgbClr val="000018">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descr="preencoded.png" id="278" name="Google Shape;278;p63">
            <a:hlinkClick r:id="rId2"/>
          </p:cNvPr>
          <p:cNvSpPr/>
          <p:nvPr/>
        </p:nvSpPr>
        <p:spPr>
          <a:xfrm>
            <a:off x="8024510" y="4843463"/>
            <a:ext cx="1076700" cy="257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1">
  <p:cSld name="Slide 2 master_1">
    <p:spTree>
      <p:nvGrpSpPr>
        <p:cNvPr id="279" name="Shape 279"/>
        <p:cNvGrpSpPr/>
        <p:nvPr/>
      </p:nvGrpSpPr>
      <p:grpSpPr>
        <a:xfrm>
          <a:off x="0" y="0"/>
          <a:ext cx="0" cy="0"/>
          <a:chOff x="0" y="0"/>
          <a:chExt cx="0" cy="0"/>
        </a:xfrm>
      </p:grpSpPr>
      <p:sp>
        <p:nvSpPr>
          <p:cNvPr descr="preencoded.png" id="280" name="Google Shape;280;p64"/>
          <p:cNvSpPr/>
          <p:nvPr/>
        </p:nvSpPr>
        <p:spPr>
          <a:xfrm>
            <a:off x="0" y="0"/>
            <a:ext cx="91440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 name="Google Shape;281;p64"/>
          <p:cNvSpPr/>
          <p:nvPr/>
        </p:nvSpPr>
        <p:spPr>
          <a:xfrm>
            <a:off x="0" y="0"/>
            <a:ext cx="9144000" cy="5143500"/>
          </a:xfrm>
          <a:prstGeom prst="rect">
            <a:avLst/>
          </a:prstGeom>
          <a:solidFill>
            <a:srgbClr val="000018">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descr="preencoded.png" id="282" name="Google Shape;282;p64">
            <a:hlinkClick r:id="rId2"/>
          </p:cNvPr>
          <p:cNvSpPr/>
          <p:nvPr/>
        </p:nvSpPr>
        <p:spPr>
          <a:xfrm>
            <a:off x="8024510" y="4843463"/>
            <a:ext cx="1076700" cy="257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83" name="Shape 283"/>
        <p:cNvGrpSpPr/>
        <p:nvPr/>
      </p:nvGrpSpPr>
      <p:grpSpPr>
        <a:xfrm>
          <a:off x="0" y="0"/>
          <a:ext cx="0" cy="0"/>
          <a:chOff x="0" y="0"/>
          <a:chExt cx="0" cy="0"/>
        </a:xfrm>
      </p:grpSpPr>
      <p:sp>
        <p:nvSpPr>
          <p:cNvPr descr="preencoded.png" id="284" name="Google Shape;284;p65"/>
          <p:cNvSpPr/>
          <p:nvPr/>
        </p:nvSpPr>
        <p:spPr>
          <a:xfrm>
            <a:off x="0" y="0"/>
            <a:ext cx="91440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 name="Google Shape;285;p65"/>
          <p:cNvSpPr/>
          <p:nvPr/>
        </p:nvSpPr>
        <p:spPr>
          <a:xfrm>
            <a:off x="0" y="0"/>
            <a:ext cx="9144000" cy="5143500"/>
          </a:xfrm>
          <a:prstGeom prst="rect">
            <a:avLst/>
          </a:prstGeom>
          <a:solidFill>
            <a:srgbClr val="000018">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descr="preencoded.png" id="286" name="Google Shape;286;p65">
            <a:hlinkClick r:id="rId2"/>
          </p:cNvPr>
          <p:cNvSpPr/>
          <p:nvPr/>
        </p:nvSpPr>
        <p:spPr>
          <a:xfrm>
            <a:off x="8024510" y="4843463"/>
            <a:ext cx="1076700" cy="257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0"/>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6" name="Google Shape;26;p30"/>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7" name="Google Shape;27;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8" name="Google Shape;28;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9" name="Google Shape;29;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3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32" name="Google Shape;32;p3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3" name="Google Shape;33;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34" name="Google Shape;34;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35" name="Google Shape;35;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36" name="Shape 36"/>
        <p:cNvGrpSpPr/>
        <p:nvPr/>
      </p:nvGrpSpPr>
      <p:grpSpPr>
        <a:xfrm>
          <a:off x="0" y="0"/>
          <a:ext cx="0" cy="0"/>
          <a:chOff x="0" y="0"/>
          <a:chExt cx="0" cy="0"/>
        </a:xfrm>
      </p:grpSpPr>
      <p:sp>
        <p:nvSpPr>
          <p:cNvPr id="37" name="Google Shape;37;p32"/>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 name="Google Shape;38;p32"/>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39" name="Google Shape;39;p32">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40" name="Shape 40"/>
        <p:cNvGrpSpPr/>
        <p:nvPr/>
      </p:nvGrpSpPr>
      <p:grpSpPr>
        <a:xfrm>
          <a:off x="0" y="0"/>
          <a:ext cx="0" cy="0"/>
          <a:chOff x="0" y="0"/>
          <a:chExt cx="0" cy="0"/>
        </a:xfrm>
      </p:grpSpPr>
      <p:sp>
        <p:nvSpPr>
          <p:cNvPr id="41" name="Google Shape;41;p33"/>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2" name="Google Shape;42;p33"/>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43" name="Google Shape;43;p33">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44" name="Shape 44"/>
        <p:cNvGrpSpPr/>
        <p:nvPr/>
      </p:nvGrpSpPr>
      <p:grpSpPr>
        <a:xfrm>
          <a:off x="0" y="0"/>
          <a:ext cx="0" cy="0"/>
          <a:chOff x="0" y="0"/>
          <a:chExt cx="0" cy="0"/>
        </a:xfrm>
      </p:grpSpPr>
      <p:sp>
        <p:nvSpPr>
          <p:cNvPr id="45" name="Google Shape;45;p34"/>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6" name="Google Shape;46;p34"/>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47" name="Google Shape;47;p34">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48" name="Shape 48"/>
        <p:cNvGrpSpPr/>
        <p:nvPr/>
      </p:nvGrpSpPr>
      <p:grpSpPr>
        <a:xfrm>
          <a:off x="0" y="0"/>
          <a:ext cx="0" cy="0"/>
          <a:chOff x="0" y="0"/>
          <a:chExt cx="0" cy="0"/>
        </a:xfrm>
      </p:grpSpPr>
      <p:sp>
        <p:nvSpPr>
          <p:cNvPr id="49" name="Google Shape;49;p35"/>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0" name="Google Shape;50;p35"/>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51" name="Google Shape;51;p35">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1" Type="http://schemas.openxmlformats.org/officeDocument/2006/relationships/theme" Target="../theme/theme1.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05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05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9.jpg"/><Relationship Id="rId4" Type="http://schemas.openxmlformats.org/officeDocument/2006/relationships/image" Target="../media/image120.png"/><Relationship Id="rId5" Type="http://schemas.openxmlformats.org/officeDocument/2006/relationships/image" Target="../media/image132.png"/><Relationship Id="rId6" Type="http://schemas.openxmlformats.org/officeDocument/2006/relationships/image" Target="../media/image131.jpg"/><Relationship Id="rId7" Type="http://schemas.openxmlformats.org/officeDocument/2006/relationships/image" Target="../media/image133.png"/><Relationship Id="rId8" Type="http://schemas.openxmlformats.org/officeDocument/2006/relationships/image" Target="../media/image1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8.jpg"/><Relationship Id="rId4" Type="http://schemas.openxmlformats.org/officeDocument/2006/relationships/image" Target="../media/image133.png"/><Relationship Id="rId5" Type="http://schemas.openxmlformats.org/officeDocument/2006/relationships/image" Target="../media/image1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4.png"/><Relationship Id="rId4" Type="http://schemas.openxmlformats.org/officeDocument/2006/relationships/image" Target="../media/image147.png"/><Relationship Id="rId9" Type="http://schemas.openxmlformats.org/officeDocument/2006/relationships/image" Target="../media/image141.png"/><Relationship Id="rId5" Type="http://schemas.openxmlformats.org/officeDocument/2006/relationships/image" Target="../media/image128.png"/><Relationship Id="rId6" Type="http://schemas.openxmlformats.org/officeDocument/2006/relationships/image" Target="../media/image159.png"/><Relationship Id="rId7" Type="http://schemas.openxmlformats.org/officeDocument/2006/relationships/image" Target="../media/image137.png"/><Relationship Id="rId8" Type="http://schemas.openxmlformats.org/officeDocument/2006/relationships/image" Target="../media/image162.png"/><Relationship Id="rId10" Type="http://schemas.openxmlformats.org/officeDocument/2006/relationships/image" Target="../media/image1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6.png"/><Relationship Id="rId4" Type="http://schemas.openxmlformats.org/officeDocument/2006/relationships/image" Target="../media/image142.png"/><Relationship Id="rId5" Type="http://schemas.openxmlformats.org/officeDocument/2006/relationships/image" Target="../media/image1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58.png"/><Relationship Id="rId4" Type="http://schemas.openxmlformats.org/officeDocument/2006/relationships/image" Target="../media/image1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5.png"/><Relationship Id="rId4" Type="http://schemas.openxmlformats.org/officeDocument/2006/relationships/image" Target="../media/image155.png"/><Relationship Id="rId5" Type="http://schemas.openxmlformats.org/officeDocument/2006/relationships/image" Target="../media/image1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6.png"/><Relationship Id="rId4" Type="http://schemas.openxmlformats.org/officeDocument/2006/relationships/image" Target="../media/image1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2.png"/><Relationship Id="rId4" Type="http://schemas.openxmlformats.org/officeDocument/2006/relationships/image" Target="../media/image149.png"/><Relationship Id="rId5" Type="http://schemas.openxmlformats.org/officeDocument/2006/relationships/image" Target="../media/image161.png"/><Relationship Id="rId6" Type="http://schemas.openxmlformats.org/officeDocument/2006/relationships/image" Target="../media/image1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19.png"/><Relationship Id="rId11" Type="http://schemas.openxmlformats.org/officeDocument/2006/relationships/image" Target="../media/image20.png"/><Relationship Id="rId10" Type="http://schemas.openxmlformats.org/officeDocument/2006/relationships/image" Target="../media/image28.png"/><Relationship Id="rId13" Type="http://schemas.openxmlformats.org/officeDocument/2006/relationships/image" Target="../media/image25.png"/><Relationship Id="rId12" Type="http://schemas.openxmlformats.org/officeDocument/2006/relationships/image" Target="../media/image33.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44.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55.png"/><Relationship Id="rId8" Type="http://schemas.openxmlformats.org/officeDocument/2006/relationships/image" Target="../media/image56.png"/><Relationship Id="rId11" Type="http://schemas.openxmlformats.org/officeDocument/2006/relationships/image" Target="../media/image50.png"/><Relationship Id="rId10" Type="http://schemas.openxmlformats.org/officeDocument/2006/relationships/image" Target="../media/image37.png"/><Relationship Id="rId13" Type="http://schemas.openxmlformats.org/officeDocument/2006/relationships/image" Target="../media/image43.png"/><Relationship Id="rId12" Type="http://schemas.openxmlformats.org/officeDocument/2006/relationships/image" Target="../media/image52.png"/><Relationship Id="rId15" Type="http://schemas.openxmlformats.org/officeDocument/2006/relationships/image" Target="../media/image48.png"/><Relationship Id="rId14" Type="http://schemas.openxmlformats.org/officeDocument/2006/relationships/image" Target="../media/image68.png"/><Relationship Id="rId16"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2.jpg"/><Relationship Id="rId4" Type="http://schemas.openxmlformats.org/officeDocument/2006/relationships/image" Target="../media/image46.jpg"/><Relationship Id="rId9" Type="http://schemas.openxmlformats.org/officeDocument/2006/relationships/image" Target="../media/image54.jpg"/><Relationship Id="rId5" Type="http://schemas.openxmlformats.org/officeDocument/2006/relationships/image" Target="../media/image41.jpg"/><Relationship Id="rId6" Type="http://schemas.openxmlformats.org/officeDocument/2006/relationships/image" Target="../media/image47.jpg"/><Relationship Id="rId7" Type="http://schemas.openxmlformats.org/officeDocument/2006/relationships/image" Target="../media/image51.jpg"/><Relationship Id="rId8" Type="http://schemas.openxmlformats.org/officeDocument/2006/relationships/image" Target="../media/image45.png"/><Relationship Id="rId11" Type="http://schemas.openxmlformats.org/officeDocument/2006/relationships/image" Target="../media/image53.jpg"/><Relationship Id="rId10" Type="http://schemas.openxmlformats.org/officeDocument/2006/relationships/image" Target="../media/image49.png"/><Relationship Id="rId13" Type="http://schemas.openxmlformats.org/officeDocument/2006/relationships/image" Target="../media/image61.jpg"/><Relationship Id="rId12" Type="http://schemas.openxmlformats.org/officeDocument/2006/relationships/image" Target="../media/image57.jpg"/></Relationships>
</file>

<file path=ppt/slides/_rels/slide7.xml.rels><?xml version="1.0" encoding="UTF-8" standalone="yes"?><Relationships xmlns="http://schemas.openxmlformats.org/package/2006/relationships"><Relationship Id="rId20" Type="http://schemas.openxmlformats.org/officeDocument/2006/relationships/image" Target="../media/image65.png"/><Relationship Id="rId22" Type="http://schemas.openxmlformats.org/officeDocument/2006/relationships/image" Target="../media/image72.jpg"/><Relationship Id="rId21" Type="http://schemas.openxmlformats.org/officeDocument/2006/relationships/image" Target="../media/image77.png"/><Relationship Id="rId24" Type="http://schemas.openxmlformats.org/officeDocument/2006/relationships/image" Target="../media/image79.png"/><Relationship Id="rId23"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0.jpg"/><Relationship Id="rId4" Type="http://schemas.openxmlformats.org/officeDocument/2006/relationships/image" Target="../media/image64.png"/><Relationship Id="rId9" Type="http://schemas.openxmlformats.org/officeDocument/2006/relationships/image" Target="../media/image86.jpg"/><Relationship Id="rId26" Type="http://schemas.openxmlformats.org/officeDocument/2006/relationships/image" Target="../media/image88.jpg"/><Relationship Id="rId25" Type="http://schemas.openxmlformats.org/officeDocument/2006/relationships/image" Target="../media/image76.jpg"/><Relationship Id="rId28" Type="http://schemas.openxmlformats.org/officeDocument/2006/relationships/image" Target="../media/image91.png"/><Relationship Id="rId27" Type="http://schemas.openxmlformats.org/officeDocument/2006/relationships/image" Target="../media/image73.png"/><Relationship Id="rId5" Type="http://schemas.openxmlformats.org/officeDocument/2006/relationships/image" Target="../media/image83.png"/><Relationship Id="rId6" Type="http://schemas.openxmlformats.org/officeDocument/2006/relationships/image" Target="../media/image59.png"/><Relationship Id="rId29" Type="http://schemas.openxmlformats.org/officeDocument/2006/relationships/image" Target="../media/image84.png"/><Relationship Id="rId7" Type="http://schemas.openxmlformats.org/officeDocument/2006/relationships/image" Target="../media/image58.jpg"/><Relationship Id="rId8" Type="http://schemas.openxmlformats.org/officeDocument/2006/relationships/image" Target="../media/image85.png"/><Relationship Id="rId31" Type="http://schemas.openxmlformats.org/officeDocument/2006/relationships/image" Target="../media/image82.jpg"/><Relationship Id="rId30" Type="http://schemas.openxmlformats.org/officeDocument/2006/relationships/image" Target="../media/image87.jpg"/><Relationship Id="rId11" Type="http://schemas.openxmlformats.org/officeDocument/2006/relationships/image" Target="../media/image63.png"/><Relationship Id="rId33" Type="http://schemas.openxmlformats.org/officeDocument/2006/relationships/image" Target="../media/image90.jpg"/><Relationship Id="rId10" Type="http://schemas.openxmlformats.org/officeDocument/2006/relationships/image" Target="../media/image69.png"/><Relationship Id="rId32" Type="http://schemas.openxmlformats.org/officeDocument/2006/relationships/image" Target="../media/image80.png"/><Relationship Id="rId13" Type="http://schemas.openxmlformats.org/officeDocument/2006/relationships/image" Target="../media/image66.jpg"/><Relationship Id="rId35" Type="http://schemas.openxmlformats.org/officeDocument/2006/relationships/image" Target="../media/image93.jpg"/><Relationship Id="rId12" Type="http://schemas.openxmlformats.org/officeDocument/2006/relationships/image" Target="../media/image67.png"/><Relationship Id="rId34" Type="http://schemas.openxmlformats.org/officeDocument/2006/relationships/image" Target="../media/image92.jpg"/><Relationship Id="rId15" Type="http://schemas.openxmlformats.org/officeDocument/2006/relationships/image" Target="../media/image89.png"/><Relationship Id="rId37" Type="http://schemas.openxmlformats.org/officeDocument/2006/relationships/image" Target="../media/image99.jpg"/><Relationship Id="rId14" Type="http://schemas.openxmlformats.org/officeDocument/2006/relationships/image" Target="../media/image70.png"/><Relationship Id="rId36" Type="http://schemas.openxmlformats.org/officeDocument/2006/relationships/image" Target="../media/image134.png"/><Relationship Id="rId17" Type="http://schemas.openxmlformats.org/officeDocument/2006/relationships/image" Target="../media/image71.png"/><Relationship Id="rId16" Type="http://schemas.openxmlformats.org/officeDocument/2006/relationships/image" Target="../media/image74.png"/><Relationship Id="rId19" Type="http://schemas.openxmlformats.org/officeDocument/2006/relationships/image" Target="../media/image81.png"/><Relationship Id="rId18"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5.jpg"/><Relationship Id="rId4" Type="http://schemas.openxmlformats.org/officeDocument/2006/relationships/image" Target="../media/image94.png"/><Relationship Id="rId9" Type="http://schemas.openxmlformats.org/officeDocument/2006/relationships/image" Target="../media/image97.png"/><Relationship Id="rId5" Type="http://schemas.openxmlformats.org/officeDocument/2006/relationships/image" Target="../media/image98.jpg"/><Relationship Id="rId6" Type="http://schemas.openxmlformats.org/officeDocument/2006/relationships/image" Target="../media/image87.jpg"/><Relationship Id="rId7" Type="http://schemas.openxmlformats.org/officeDocument/2006/relationships/image" Target="../media/image96.png"/><Relationship Id="rId8" Type="http://schemas.openxmlformats.org/officeDocument/2006/relationships/image" Target="../media/image101.jpg"/><Relationship Id="rId10" Type="http://schemas.openxmlformats.org/officeDocument/2006/relationships/image" Target="../media/image102.png"/></Relationships>
</file>

<file path=ppt/slides/_rels/slide9.xml.rels><?xml version="1.0" encoding="UTF-8" standalone="yes"?><Relationships xmlns="http://schemas.openxmlformats.org/package/2006/relationships"><Relationship Id="rId20" Type="http://schemas.openxmlformats.org/officeDocument/2006/relationships/image" Target="../media/image109.jpg"/><Relationship Id="rId22" Type="http://schemas.openxmlformats.org/officeDocument/2006/relationships/image" Target="../media/image114.png"/><Relationship Id="rId21" Type="http://schemas.openxmlformats.org/officeDocument/2006/relationships/image" Target="../media/image115.png"/><Relationship Id="rId24" Type="http://schemas.openxmlformats.org/officeDocument/2006/relationships/image" Target="../media/image112.png"/><Relationship Id="rId23" Type="http://schemas.openxmlformats.org/officeDocument/2006/relationships/image" Target="../media/image110.jp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0.png"/><Relationship Id="rId4" Type="http://schemas.openxmlformats.org/officeDocument/2006/relationships/image" Target="../media/image103.png"/><Relationship Id="rId9" Type="http://schemas.openxmlformats.org/officeDocument/2006/relationships/image" Target="../media/image127.png"/><Relationship Id="rId26" Type="http://schemas.openxmlformats.org/officeDocument/2006/relationships/image" Target="../media/image130.png"/><Relationship Id="rId25" Type="http://schemas.openxmlformats.org/officeDocument/2006/relationships/image" Target="../media/image122.png"/><Relationship Id="rId27" Type="http://schemas.openxmlformats.org/officeDocument/2006/relationships/image" Target="../media/image125.png"/><Relationship Id="rId5" Type="http://schemas.openxmlformats.org/officeDocument/2006/relationships/image" Target="../media/image104.jpg"/><Relationship Id="rId6" Type="http://schemas.openxmlformats.org/officeDocument/2006/relationships/image" Target="../media/image121.png"/><Relationship Id="rId7" Type="http://schemas.openxmlformats.org/officeDocument/2006/relationships/image" Target="../media/image113.png"/><Relationship Id="rId8" Type="http://schemas.openxmlformats.org/officeDocument/2006/relationships/image" Target="../media/image106.png"/><Relationship Id="rId11" Type="http://schemas.openxmlformats.org/officeDocument/2006/relationships/image" Target="../media/image123.png"/><Relationship Id="rId10" Type="http://schemas.openxmlformats.org/officeDocument/2006/relationships/image" Target="../media/image111.jpg"/><Relationship Id="rId13" Type="http://schemas.openxmlformats.org/officeDocument/2006/relationships/image" Target="../media/image116.png"/><Relationship Id="rId12" Type="http://schemas.openxmlformats.org/officeDocument/2006/relationships/image" Target="../media/image117.jpg"/><Relationship Id="rId15" Type="http://schemas.openxmlformats.org/officeDocument/2006/relationships/image" Target="../media/image148.png"/><Relationship Id="rId14" Type="http://schemas.openxmlformats.org/officeDocument/2006/relationships/image" Target="../media/image107.png"/><Relationship Id="rId17" Type="http://schemas.openxmlformats.org/officeDocument/2006/relationships/image" Target="../media/image105.png"/><Relationship Id="rId16" Type="http://schemas.openxmlformats.org/officeDocument/2006/relationships/image" Target="../media/image118.png"/><Relationship Id="rId19" Type="http://schemas.openxmlformats.org/officeDocument/2006/relationships/image" Target="../media/image119.png"/><Relationship Id="rId18" Type="http://schemas.openxmlformats.org/officeDocument/2006/relationships/image" Target="../media/image10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
          <p:cNvSpPr txBox="1"/>
          <p:nvPr/>
        </p:nvSpPr>
        <p:spPr>
          <a:xfrm>
            <a:off x="381292" y="4847325"/>
            <a:ext cx="2488200" cy="31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88"/>
              <a:buFont typeface="Arial"/>
              <a:buNone/>
            </a:pPr>
            <a:r>
              <a:rPr b="0" i="0" lang="en-US" sz="787" u="none" cap="none" strike="noStrike">
                <a:solidFill>
                  <a:schemeClr val="lt1"/>
                </a:solidFill>
                <a:latin typeface="Arial"/>
                <a:ea typeface="Arial"/>
                <a:cs typeface="Arial"/>
                <a:sym typeface="Arial"/>
              </a:rPr>
              <a:t>© Copyright by Customindz Limited</a:t>
            </a:r>
            <a:endParaRPr b="0" i="0" sz="787"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88"/>
              <a:buFont typeface="Arial"/>
              <a:buNone/>
            </a:pPr>
            <a:r>
              <a:t/>
            </a:r>
            <a:endParaRPr b="0" i="0" sz="787" u="none" cap="none" strike="noStrike">
              <a:solidFill>
                <a:schemeClr val="lt1"/>
              </a:solidFill>
              <a:latin typeface="Arial"/>
              <a:ea typeface="Arial"/>
              <a:cs typeface="Arial"/>
              <a:sym typeface="Arial"/>
            </a:endParaRPr>
          </a:p>
        </p:txBody>
      </p:sp>
      <p:sp>
        <p:nvSpPr>
          <p:cNvPr id="292" name="Google Shape;292;p1"/>
          <p:cNvSpPr txBox="1"/>
          <p:nvPr/>
        </p:nvSpPr>
        <p:spPr>
          <a:xfrm>
            <a:off x="242279" y="1983106"/>
            <a:ext cx="8550600" cy="2100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350"/>
              <a:buFont typeface="Arial"/>
              <a:buNone/>
            </a:pPr>
            <a:r>
              <a:rPr b="0" i="0" lang="en-US" sz="3600" u="none" cap="none" strike="noStrike">
                <a:solidFill>
                  <a:schemeClr val="lt1"/>
                </a:solidFill>
                <a:latin typeface="Jost SemiBold"/>
                <a:ea typeface="Jost SemiBold"/>
                <a:cs typeface="Jost SemiBold"/>
                <a:sym typeface="Jost SemiBold"/>
              </a:rPr>
              <a:t>Video Analytics Solution Proposal</a:t>
            </a:r>
            <a:endParaRPr b="0" i="0" sz="3600" u="none" cap="none" strike="noStrike">
              <a:solidFill>
                <a:schemeClr val="lt1"/>
              </a:solidFill>
              <a:latin typeface="Jost SemiBold"/>
              <a:ea typeface="Jost SemiBold"/>
              <a:cs typeface="Jost SemiBold"/>
              <a:sym typeface="Jost SemiBold"/>
            </a:endParaRPr>
          </a:p>
          <a:p>
            <a:pPr indent="0" lvl="0" marL="0" marR="0" rtl="0" algn="l">
              <a:lnSpc>
                <a:spcPct val="100000"/>
              </a:lnSpc>
              <a:spcBef>
                <a:spcPts val="0"/>
              </a:spcBef>
              <a:spcAft>
                <a:spcPts val="0"/>
              </a:spcAft>
              <a:buClr>
                <a:srgbClr val="000000"/>
              </a:buClr>
              <a:buSzPts val="1350"/>
              <a:buFont typeface="Arial"/>
              <a:buNone/>
            </a:pPr>
            <a:r>
              <a:rPr b="0" i="0" lang="en-US" sz="3600" u="none" cap="none" strike="noStrike">
                <a:solidFill>
                  <a:schemeClr val="lt1"/>
                </a:solidFill>
                <a:latin typeface="Jost SemiBold"/>
                <a:ea typeface="Jost SemiBold"/>
                <a:cs typeface="Jost SemiBold"/>
                <a:sym typeface="Jost SemiBold"/>
              </a:rPr>
              <a:t> </a:t>
            </a:r>
            <a:endParaRPr b="0" i="0" sz="3600" u="none" cap="none" strike="noStrike">
              <a:solidFill>
                <a:schemeClr val="lt1"/>
              </a:solidFill>
              <a:latin typeface="Jost SemiBold"/>
              <a:ea typeface="Jost SemiBold"/>
              <a:cs typeface="Jost SemiBold"/>
              <a:sym typeface="Jost SemiBold"/>
            </a:endParaRPr>
          </a:p>
          <a:p>
            <a:pPr indent="0" lvl="0" marL="0" marR="0" rtl="0" algn="l">
              <a:lnSpc>
                <a:spcPct val="100000"/>
              </a:lnSpc>
              <a:spcBef>
                <a:spcPts val="0"/>
              </a:spcBef>
              <a:spcAft>
                <a:spcPts val="0"/>
              </a:spcAft>
              <a:buClr>
                <a:srgbClr val="000000"/>
              </a:buClr>
              <a:buSzPts val="1350"/>
              <a:buFont typeface="Arial"/>
              <a:buNone/>
            </a:pPr>
            <a:r>
              <a:t/>
            </a:r>
            <a:endParaRPr b="0" i="0" sz="1050" u="none" cap="none" strike="noStrike">
              <a:solidFill>
                <a:srgbClr val="000000"/>
              </a:solidFill>
              <a:latin typeface="Jost SemiBold"/>
              <a:ea typeface="Jost SemiBold"/>
              <a:cs typeface="Jost SemiBold"/>
              <a:sym typeface="Jost SemiBold"/>
            </a:endParaRPr>
          </a:p>
          <a:p>
            <a:pPr indent="0" lvl="0" marL="0" marR="0" rtl="0" algn="l">
              <a:lnSpc>
                <a:spcPct val="100000"/>
              </a:lnSpc>
              <a:spcBef>
                <a:spcPts val="0"/>
              </a:spcBef>
              <a:spcAft>
                <a:spcPts val="0"/>
              </a:spcAft>
              <a:buClr>
                <a:srgbClr val="000000"/>
              </a:buClr>
              <a:buSzPts val="1350"/>
              <a:buFont typeface="Arial"/>
              <a:buNone/>
            </a:pPr>
            <a:r>
              <a:t/>
            </a:r>
            <a:endParaRPr b="0" i="0" sz="3600" u="none" cap="none" strike="noStrike">
              <a:solidFill>
                <a:srgbClr val="FF0000"/>
              </a:solidFill>
              <a:latin typeface="Jost SemiBold"/>
              <a:ea typeface="Jost SemiBold"/>
              <a:cs typeface="Jost SemiBold"/>
              <a:sym typeface="Jost SemiBold"/>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Jost SemiBold"/>
              <a:ea typeface="Jost SemiBold"/>
              <a:cs typeface="Jost SemiBold"/>
              <a:sym typeface="Jost SemiBold"/>
            </a:endParaRPr>
          </a:p>
        </p:txBody>
      </p:sp>
      <p:sp>
        <p:nvSpPr>
          <p:cNvPr id="293" name="Google Shape;293;p1"/>
          <p:cNvSpPr txBox="1"/>
          <p:nvPr/>
        </p:nvSpPr>
        <p:spPr>
          <a:xfrm>
            <a:off x="6306788" y="346106"/>
            <a:ext cx="2855400" cy="369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10"/>
          <p:cNvSpPr txBox="1"/>
          <p:nvPr/>
        </p:nvSpPr>
        <p:spPr>
          <a:xfrm>
            <a:off x="387327" y="371883"/>
            <a:ext cx="3323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25"/>
              <a:buFont typeface="Arial"/>
              <a:buNone/>
            </a:pPr>
            <a:r>
              <a:rPr b="1" i="0" lang="en-US" sz="3225" u="none" cap="none" strike="noStrike">
                <a:solidFill>
                  <a:srgbClr val="FF8A1F"/>
                </a:solidFill>
                <a:latin typeface="Jost SemiBold"/>
                <a:ea typeface="Jost SemiBold"/>
                <a:cs typeface="Jost SemiBold"/>
                <a:sym typeface="Jost SemiBold"/>
              </a:rPr>
              <a:t>How viAct Works?</a:t>
            </a:r>
            <a:endParaRPr b="0" i="0" sz="1425" u="none" cap="none" strike="noStrike">
              <a:solidFill>
                <a:srgbClr val="000000"/>
              </a:solidFill>
              <a:latin typeface="Arial"/>
              <a:ea typeface="Arial"/>
              <a:cs typeface="Arial"/>
              <a:sym typeface="Arial"/>
            </a:endParaRPr>
          </a:p>
        </p:txBody>
      </p:sp>
      <p:sp>
        <p:nvSpPr>
          <p:cNvPr id="509" name="Google Shape;509;p10"/>
          <p:cNvSpPr txBox="1"/>
          <p:nvPr/>
        </p:nvSpPr>
        <p:spPr>
          <a:xfrm>
            <a:off x="5084102" y="1830556"/>
            <a:ext cx="13752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Machinery</a:t>
            </a:r>
            <a:endParaRPr b="0" i="0" sz="1125" u="none" cap="none" strike="noStrike">
              <a:solidFill>
                <a:schemeClr val="lt2"/>
              </a:solidFill>
              <a:latin typeface="Jost Medium"/>
              <a:ea typeface="Jost Medium"/>
              <a:cs typeface="Jost Medium"/>
              <a:sym typeface="Jost Medium"/>
            </a:endParaRPr>
          </a:p>
        </p:txBody>
      </p:sp>
      <p:sp>
        <p:nvSpPr>
          <p:cNvPr id="510" name="Google Shape;510;p10"/>
          <p:cNvSpPr txBox="1"/>
          <p:nvPr/>
        </p:nvSpPr>
        <p:spPr>
          <a:xfrm>
            <a:off x="5156886" y="3103556"/>
            <a:ext cx="11874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Worker</a:t>
            </a:r>
            <a:endParaRPr b="0" i="0" sz="1125" u="none" cap="none" strike="noStrike">
              <a:solidFill>
                <a:schemeClr val="lt2"/>
              </a:solidFill>
              <a:latin typeface="Jost Medium"/>
              <a:ea typeface="Jost Medium"/>
              <a:cs typeface="Jost Medium"/>
              <a:sym typeface="Jost Medium"/>
            </a:endParaRPr>
          </a:p>
        </p:txBody>
      </p:sp>
      <p:sp>
        <p:nvSpPr>
          <p:cNvPr id="511" name="Google Shape;511;p10"/>
          <p:cNvSpPr txBox="1"/>
          <p:nvPr/>
        </p:nvSpPr>
        <p:spPr>
          <a:xfrm>
            <a:off x="3045239" y="3103556"/>
            <a:ext cx="15672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On Cloud</a:t>
            </a:r>
            <a:endParaRPr b="0" i="0" sz="1125" u="none" cap="none" strike="noStrike">
              <a:solidFill>
                <a:schemeClr val="lt2"/>
              </a:solidFill>
              <a:latin typeface="Jost Medium"/>
              <a:ea typeface="Jost Medium"/>
              <a:cs typeface="Jost Medium"/>
              <a:sym typeface="Jost Medium"/>
            </a:endParaRPr>
          </a:p>
        </p:txBody>
      </p:sp>
      <p:sp>
        <p:nvSpPr>
          <p:cNvPr id="512" name="Google Shape;512;p10"/>
          <p:cNvSpPr txBox="1"/>
          <p:nvPr/>
        </p:nvSpPr>
        <p:spPr>
          <a:xfrm>
            <a:off x="5178109" y="4376556"/>
            <a:ext cx="11874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Material</a:t>
            </a:r>
            <a:endParaRPr b="0" i="0" sz="1125" u="none" cap="none" strike="noStrike">
              <a:solidFill>
                <a:schemeClr val="lt2"/>
              </a:solidFill>
              <a:latin typeface="Jost Medium"/>
              <a:ea typeface="Jost Medium"/>
              <a:cs typeface="Jost Medium"/>
              <a:sym typeface="Jost Medium"/>
            </a:endParaRPr>
          </a:p>
        </p:txBody>
      </p:sp>
      <p:sp>
        <p:nvSpPr>
          <p:cNvPr id="513" name="Google Shape;513;p10"/>
          <p:cNvSpPr txBox="1"/>
          <p:nvPr/>
        </p:nvSpPr>
        <p:spPr>
          <a:xfrm>
            <a:off x="7252442" y="3103556"/>
            <a:ext cx="7395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API</a:t>
            </a:r>
            <a:endParaRPr b="0" i="0" sz="1125" u="none" cap="none" strike="noStrike">
              <a:solidFill>
                <a:schemeClr val="lt2"/>
              </a:solidFill>
              <a:latin typeface="Jost Medium"/>
              <a:ea typeface="Jost Medium"/>
              <a:cs typeface="Jost Medium"/>
              <a:sym typeface="Jost Medium"/>
            </a:endParaRPr>
          </a:p>
        </p:txBody>
      </p:sp>
      <p:sp>
        <p:nvSpPr>
          <p:cNvPr id="514" name="Google Shape;514;p10"/>
          <p:cNvSpPr txBox="1"/>
          <p:nvPr/>
        </p:nvSpPr>
        <p:spPr>
          <a:xfrm>
            <a:off x="443829" y="3503720"/>
            <a:ext cx="2168700" cy="61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Any IP Camera &amp; CCTV installed on-site</a:t>
            </a:r>
            <a:endParaRPr b="0" i="0" sz="1125" u="none" cap="none" strike="noStrike">
              <a:solidFill>
                <a:schemeClr val="lt2"/>
              </a:solidFill>
              <a:latin typeface="Jost Medium"/>
              <a:ea typeface="Jost Medium"/>
              <a:cs typeface="Jost Medium"/>
              <a:sym typeface="Jost Medium"/>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(REAL TIME)</a:t>
            </a:r>
            <a:endParaRPr b="0" i="0" sz="1425" u="none" cap="none" strike="noStrike">
              <a:solidFill>
                <a:srgbClr val="000000"/>
              </a:solidFill>
              <a:latin typeface="Arial"/>
              <a:ea typeface="Arial"/>
              <a:cs typeface="Arial"/>
              <a:sym typeface="Arial"/>
            </a:endParaRPr>
          </a:p>
        </p:txBody>
      </p:sp>
      <p:sp>
        <p:nvSpPr>
          <p:cNvPr id="515" name="Google Shape;515;p10"/>
          <p:cNvSpPr txBox="1"/>
          <p:nvPr/>
        </p:nvSpPr>
        <p:spPr>
          <a:xfrm>
            <a:off x="7002542" y="4376556"/>
            <a:ext cx="12393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Dashboard</a:t>
            </a:r>
            <a:endParaRPr b="0" i="0" sz="1125" u="none" cap="none" strike="noStrike">
              <a:solidFill>
                <a:schemeClr val="lt2"/>
              </a:solidFill>
              <a:latin typeface="Jost Medium"/>
              <a:ea typeface="Jost Medium"/>
              <a:cs typeface="Jost Medium"/>
              <a:sym typeface="Jost Medium"/>
            </a:endParaRPr>
          </a:p>
        </p:txBody>
      </p:sp>
      <p:sp>
        <p:nvSpPr>
          <p:cNvPr id="516" name="Google Shape;516;p10"/>
          <p:cNvSpPr/>
          <p:nvPr/>
        </p:nvSpPr>
        <p:spPr>
          <a:xfrm>
            <a:off x="3711101" y="505374"/>
            <a:ext cx="22041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Jost Medium"/>
                <a:ea typeface="Jost Medium"/>
                <a:cs typeface="Jost Medium"/>
                <a:sym typeface="Jost Medium"/>
              </a:rPr>
              <a:t>Deep Learning Analysis</a:t>
            </a:r>
            <a:endParaRPr b="0" i="0" sz="1200" u="none" cap="none" strike="noStrike">
              <a:solidFill>
                <a:schemeClr val="lt1"/>
              </a:solidFill>
              <a:latin typeface="Jost Medium"/>
              <a:ea typeface="Jost Medium"/>
              <a:cs typeface="Jost Medium"/>
              <a:sym typeface="Jost Medium"/>
            </a:endParaRPr>
          </a:p>
        </p:txBody>
      </p:sp>
      <p:sp>
        <p:nvSpPr>
          <p:cNvPr id="517" name="Google Shape;517;p10"/>
          <p:cNvSpPr txBox="1"/>
          <p:nvPr/>
        </p:nvSpPr>
        <p:spPr>
          <a:xfrm>
            <a:off x="7148533" y="1830556"/>
            <a:ext cx="9474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Alarm</a:t>
            </a:r>
            <a:endParaRPr b="0" i="0" sz="1125" u="none" cap="none" strike="noStrike">
              <a:solidFill>
                <a:schemeClr val="lt2"/>
              </a:solidFill>
              <a:latin typeface="Jost Medium"/>
              <a:ea typeface="Jost Medium"/>
              <a:cs typeface="Jost Medium"/>
              <a:sym typeface="Jost Medium"/>
            </a:endParaRPr>
          </a:p>
        </p:txBody>
      </p:sp>
      <p:sp>
        <p:nvSpPr>
          <p:cNvPr id="518" name="Google Shape;518;p10"/>
          <p:cNvSpPr txBox="1"/>
          <p:nvPr/>
        </p:nvSpPr>
        <p:spPr>
          <a:xfrm>
            <a:off x="3045239" y="4376556"/>
            <a:ext cx="15672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By Hybrid</a:t>
            </a:r>
            <a:endParaRPr b="0" i="0" sz="1125" u="none" cap="none" strike="noStrike">
              <a:solidFill>
                <a:schemeClr val="lt2"/>
              </a:solidFill>
              <a:latin typeface="Jost Medium"/>
              <a:ea typeface="Jost Medium"/>
              <a:cs typeface="Jost Medium"/>
              <a:sym typeface="Jost Medium"/>
            </a:endParaRPr>
          </a:p>
        </p:txBody>
      </p:sp>
      <p:sp>
        <p:nvSpPr>
          <p:cNvPr id="519" name="Google Shape;519;p10"/>
          <p:cNvSpPr txBox="1"/>
          <p:nvPr/>
        </p:nvSpPr>
        <p:spPr>
          <a:xfrm>
            <a:off x="3045239" y="1830556"/>
            <a:ext cx="15672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On Premise</a:t>
            </a:r>
            <a:endParaRPr b="0" i="0" sz="1125" u="none" cap="none" strike="noStrike">
              <a:solidFill>
                <a:schemeClr val="lt2"/>
              </a:solidFill>
              <a:latin typeface="Jost Medium"/>
              <a:ea typeface="Jost Medium"/>
              <a:cs typeface="Jost Medium"/>
              <a:sym typeface="Jos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1"/>
          <p:cNvSpPr txBox="1"/>
          <p:nvPr>
            <p:ph type="title"/>
          </p:nvPr>
        </p:nvSpPr>
        <p:spPr>
          <a:xfrm>
            <a:off x="461032" y="199856"/>
            <a:ext cx="8222100" cy="678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2160"/>
              <a:buFont typeface="Arial"/>
              <a:buNone/>
            </a:pPr>
            <a:r>
              <a:rPr lang="en-US" sz="3000">
                <a:solidFill>
                  <a:schemeClr val="lt1"/>
                </a:solidFill>
                <a:latin typeface="Jost SemiBold"/>
                <a:ea typeface="Jost SemiBold"/>
                <a:cs typeface="Jost SemiBold"/>
                <a:sym typeface="Jost SemiBold"/>
              </a:rPr>
              <a:t>viAct Dashboard </a:t>
            </a:r>
            <a:endParaRPr sz="3000">
              <a:solidFill>
                <a:schemeClr val="lt1"/>
              </a:solidFill>
              <a:latin typeface="Jost SemiBold"/>
              <a:ea typeface="Jost SemiBold"/>
              <a:cs typeface="Jost SemiBold"/>
              <a:sym typeface="Jost SemiBold"/>
            </a:endParaRPr>
          </a:p>
          <a:p>
            <a:pPr indent="0" lvl="0" marL="0" rtl="0" algn="l">
              <a:lnSpc>
                <a:spcPct val="90000"/>
              </a:lnSpc>
              <a:spcBef>
                <a:spcPts val="0"/>
              </a:spcBef>
              <a:spcAft>
                <a:spcPts val="0"/>
              </a:spcAft>
              <a:buClr>
                <a:schemeClr val="lt1"/>
              </a:buClr>
              <a:buSzPts val="2160"/>
              <a:buFont typeface="Arial"/>
              <a:buNone/>
            </a:pPr>
            <a:r>
              <a:rPr lang="en-US" sz="2475">
                <a:solidFill>
                  <a:schemeClr val="lt1"/>
                </a:solidFill>
                <a:latin typeface="Jost Light"/>
                <a:ea typeface="Jost Light"/>
                <a:cs typeface="Jost Light"/>
                <a:sym typeface="Jost Light"/>
              </a:rPr>
              <a:t>Home Page: Event Analysis</a:t>
            </a:r>
            <a:endParaRPr sz="2475">
              <a:solidFill>
                <a:schemeClr val="lt1"/>
              </a:solidFill>
              <a:latin typeface="Jost Light"/>
              <a:ea typeface="Jost Light"/>
              <a:cs typeface="Jost Light"/>
              <a:sym typeface="Jost Light"/>
            </a:endParaRPr>
          </a:p>
        </p:txBody>
      </p:sp>
      <p:pic>
        <p:nvPicPr>
          <p:cNvPr id="526" name="Google Shape;526;p11"/>
          <p:cNvPicPr preferRelativeResize="0"/>
          <p:nvPr/>
        </p:nvPicPr>
        <p:blipFill rotWithShape="1">
          <a:blip r:embed="rId3">
            <a:alphaModFix/>
          </a:blip>
          <a:srcRect b="0" l="0" r="0" t="0"/>
          <a:stretch/>
        </p:blipFill>
        <p:spPr>
          <a:xfrm>
            <a:off x="1191493" y="1136102"/>
            <a:ext cx="6761016" cy="36340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5400"/>
              <a:buFont typeface="Arial"/>
              <a:buNone/>
            </a:pPr>
            <a:r>
              <a:rPr lang="en-US" sz="4500"/>
              <a:t>Alert &amp; Report</a:t>
            </a:r>
            <a:endParaRPr sz="4500"/>
          </a:p>
        </p:txBody>
      </p:sp>
      <p:sp>
        <p:nvSpPr>
          <p:cNvPr id="532" name="Google Shape;532;p12"/>
          <p:cNvSpPr txBox="1"/>
          <p:nvPr>
            <p:ph type="title"/>
          </p:nvPr>
        </p:nvSpPr>
        <p:spPr>
          <a:xfrm>
            <a:off x="464820" y="273844"/>
            <a:ext cx="8222100" cy="678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lt1"/>
              </a:buClr>
              <a:buSzPct val="53333"/>
              <a:buFont typeface="Arial"/>
              <a:buNone/>
            </a:pPr>
            <a:r>
              <a:rPr lang="en-US" sz="4500">
                <a:solidFill>
                  <a:schemeClr val="lt1"/>
                </a:solidFill>
                <a:latin typeface="Jost SemiBold"/>
                <a:ea typeface="Jost SemiBold"/>
                <a:cs typeface="Jost SemiBold"/>
                <a:sym typeface="Jost SemiBold"/>
              </a:rPr>
              <a:t>Email Notification</a:t>
            </a:r>
            <a:endParaRPr sz="4500">
              <a:solidFill>
                <a:schemeClr val="lt1"/>
              </a:solidFill>
              <a:latin typeface="Jost SemiBold"/>
              <a:ea typeface="Jost SemiBold"/>
              <a:cs typeface="Jost SemiBold"/>
              <a:sym typeface="Jost SemiBold"/>
            </a:endParaRPr>
          </a:p>
        </p:txBody>
      </p:sp>
      <p:sp>
        <p:nvSpPr>
          <p:cNvPr id="533" name="Google Shape;533;p12"/>
          <p:cNvSpPr txBox="1"/>
          <p:nvPr/>
        </p:nvSpPr>
        <p:spPr>
          <a:xfrm>
            <a:off x="6926541" y="2238521"/>
            <a:ext cx="2124900" cy="923400"/>
          </a:xfrm>
          <a:prstGeom prst="rect">
            <a:avLst/>
          </a:prstGeom>
          <a:noFill/>
          <a:ln>
            <a:noFill/>
          </a:ln>
        </p:spPr>
        <p:txBody>
          <a:bodyPr anchorCtr="0" anchor="t" bIns="91425" lIns="91425" spcFirstLastPara="1" rIns="91425" wrap="square" tIns="91425">
            <a:spAutoFit/>
          </a:bodyPr>
          <a:lstStyle/>
          <a:p>
            <a:pPr indent="0" lvl="0" marL="12698" marR="0" rtl="0" algn="just">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Jost SemiBold"/>
                <a:ea typeface="Jost SemiBold"/>
                <a:cs typeface="Jost SemiBold"/>
                <a:sym typeface="Jost SemiBold"/>
              </a:rPr>
              <a:t>Email notification will be sent once the non-compliant behavior has been detected by AI system</a:t>
            </a:r>
            <a:endParaRPr b="0" i="0" sz="1200" u="none" cap="none" strike="noStrike">
              <a:solidFill>
                <a:srgbClr val="ED7D31"/>
              </a:solidFill>
              <a:latin typeface="Jost SemiBold"/>
              <a:ea typeface="Jost SemiBold"/>
              <a:cs typeface="Jost SemiBold"/>
              <a:sym typeface="Jost SemiBold"/>
            </a:endParaRPr>
          </a:p>
        </p:txBody>
      </p:sp>
      <p:grpSp>
        <p:nvGrpSpPr>
          <p:cNvPr id="534" name="Google Shape;534;p12"/>
          <p:cNvGrpSpPr/>
          <p:nvPr/>
        </p:nvGrpSpPr>
        <p:grpSpPr>
          <a:xfrm>
            <a:off x="298632" y="1078707"/>
            <a:ext cx="3671957" cy="2986314"/>
            <a:chOff x="273337" y="1423541"/>
            <a:chExt cx="5427072" cy="4413055"/>
          </a:xfrm>
        </p:grpSpPr>
        <p:sp>
          <p:nvSpPr>
            <p:cNvPr id="535" name="Google Shape;535;p12"/>
            <p:cNvSpPr/>
            <p:nvPr/>
          </p:nvSpPr>
          <p:spPr>
            <a:xfrm>
              <a:off x="1284051" y="2198451"/>
              <a:ext cx="4416358" cy="3638145"/>
            </a:xfrm>
            <a:custGeom>
              <a:rect b="b" l="l" r="r" t="t"/>
              <a:pathLst>
                <a:path extrusionOk="0" h="3638145" w="4416358">
                  <a:moveTo>
                    <a:pt x="0" y="0"/>
                  </a:moveTo>
                  <a:lnTo>
                    <a:pt x="4416358" y="330740"/>
                  </a:lnTo>
                  <a:lnTo>
                    <a:pt x="4416358" y="3638145"/>
                  </a:lnTo>
                  <a:lnTo>
                    <a:pt x="447472" y="3638145"/>
                  </a:lnTo>
                  <a:lnTo>
                    <a:pt x="0" y="0"/>
                  </a:lnTo>
                  <a:close/>
                </a:path>
              </a:pathLst>
            </a:custGeom>
            <a:gradFill>
              <a:gsLst>
                <a:gs pos="0">
                  <a:schemeClr val="accent2"/>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How Artificial Intelligence plays a vital role in industries to provide  safety to workers? | by Predictly Tech Labs | Medium" id="536" name="Google Shape;536;p12"/>
            <p:cNvPicPr preferRelativeResize="0"/>
            <p:nvPr/>
          </p:nvPicPr>
          <p:blipFill rotWithShape="1">
            <a:blip r:embed="rId3">
              <a:alphaModFix/>
            </a:blip>
            <a:srcRect b="0" l="0" r="0" t="0"/>
            <a:stretch/>
          </p:blipFill>
          <p:spPr>
            <a:xfrm>
              <a:off x="1702847" y="2510860"/>
              <a:ext cx="3997562" cy="3316339"/>
            </a:xfrm>
            <a:prstGeom prst="rect">
              <a:avLst/>
            </a:prstGeom>
            <a:solidFill>
              <a:srgbClr val="ECECEC"/>
            </a:solidFill>
            <a:ln cap="sq" cmpd="sng" w="38100">
              <a:solidFill>
                <a:srgbClr val="FFFFFF"/>
              </a:solidFill>
              <a:prstDash val="solid"/>
              <a:miter lim="800000"/>
              <a:headEnd len="sm" w="sm" type="none"/>
              <a:tailEnd len="sm" w="sm" type="none"/>
            </a:ln>
            <a:effectLst>
              <a:outerShdw blurRad="41250" rotWithShape="0" algn="tl" dir="5400000" dist="13500">
                <a:srgbClr val="000000">
                  <a:alpha val="40000"/>
                </a:srgbClr>
              </a:outerShdw>
            </a:effectLst>
          </p:spPr>
        </p:pic>
        <p:grpSp>
          <p:nvGrpSpPr>
            <p:cNvPr id="537" name="Google Shape;537;p12"/>
            <p:cNvGrpSpPr/>
            <p:nvPr/>
          </p:nvGrpSpPr>
          <p:grpSpPr>
            <a:xfrm>
              <a:off x="273337" y="1423541"/>
              <a:ext cx="1429509" cy="1663722"/>
              <a:chOff x="3927020" y="1828798"/>
              <a:chExt cx="4156757" cy="4514851"/>
            </a:xfrm>
          </p:grpSpPr>
          <p:pic>
            <p:nvPicPr>
              <p:cNvPr id="538" name="Google Shape;538;p12"/>
              <p:cNvPicPr preferRelativeResize="0"/>
              <p:nvPr/>
            </p:nvPicPr>
            <p:blipFill rotWithShape="1">
              <a:blip r:embed="rId4">
                <a:alphaModFix/>
              </a:blip>
              <a:srcRect b="0" l="0" r="0" t="0"/>
              <a:stretch/>
            </p:blipFill>
            <p:spPr>
              <a:xfrm flipH="1">
                <a:off x="3927020" y="1828798"/>
                <a:ext cx="4156757" cy="4514851"/>
              </a:xfrm>
              <a:prstGeom prst="rect">
                <a:avLst/>
              </a:prstGeom>
              <a:noFill/>
              <a:ln>
                <a:noFill/>
              </a:ln>
            </p:spPr>
          </p:pic>
          <p:pic>
            <p:nvPicPr>
              <p:cNvPr id="539" name="Google Shape;539;p12"/>
              <p:cNvPicPr preferRelativeResize="0"/>
              <p:nvPr/>
            </p:nvPicPr>
            <p:blipFill rotWithShape="1">
              <a:blip r:embed="rId5">
                <a:alphaModFix/>
              </a:blip>
              <a:srcRect b="0" l="0" r="0" t="0"/>
              <a:stretch/>
            </p:blipFill>
            <p:spPr>
              <a:xfrm rot="1111693">
                <a:off x="5274609" y="3550217"/>
                <a:ext cx="1641037" cy="605517"/>
              </a:xfrm>
              <a:prstGeom prst="rect">
                <a:avLst/>
              </a:prstGeom>
              <a:noFill/>
              <a:ln>
                <a:noFill/>
              </a:ln>
            </p:spPr>
          </p:pic>
        </p:grpSp>
      </p:grpSp>
      <p:sp>
        <p:nvSpPr>
          <p:cNvPr id="540" name="Google Shape;540;p12"/>
          <p:cNvSpPr/>
          <p:nvPr/>
        </p:nvSpPr>
        <p:spPr>
          <a:xfrm>
            <a:off x="4302275" y="2678732"/>
            <a:ext cx="352500" cy="267900"/>
          </a:xfrm>
          <a:prstGeom prst="rightArrow">
            <a:avLst>
              <a:gd fmla="val 50000" name="adj1"/>
              <a:gd fmla="val 50000" name="adj2"/>
            </a:avLst>
          </a:prstGeom>
          <a:solidFill>
            <a:schemeClr val="accent2"/>
          </a:solidFill>
          <a:ln cap="flat" cmpd="sng" w="143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nvGrpSpPr>
          <p:cNvPr id="541" name="Google Shape;541;p12"/>
          <p:cNvGrpSpPr/>
          <p:nvPr/>
        </p:nvGrpSpPr>
        <p:grpSpPr>
          <a:xfrm>
            <a:off x="4302274" y="260116"/>
            <a:ext cx="3224123" cy="4728202"/>
            <a:chOff x="5737512" y="276866"/>
            <a:chExt cx="4298830" cy="6304269"/>
          </a:xfrm>
        </p:grpSpPr>
        <p:grpSp>
          <p:nvGrpSpPr>
            <p:cNvPr id="542" name="Google Shape;542;p12"/>
            <p:cNvGrpSpPr/>
            <p:nvPr/>
          </p:nvGrpSpPr>
          <p:grpSpPr>
            <a:xfrm>
              <a:off x="5737512" y="276866"/>
              <a:ext cx="4298830" cy="6304269"/>
              <a:chOff x="5625593" y="0"/>
              <a:chExt cx="4298830" cy="6304269"/>
            </a:xfrm>
          </p:grpSpPr>
          <p:pic>
            <p:nvPicPr>
              <p:cNvPr id="543" name="Google Shape;543;p12"/>
              <p:cNvPicPr preferRelativeResize="0"/>
              <p:nvPr/>
            </p:nvPicPr>
            <p:blipFill rotWithShape="1">
              <a:blip r:embed="rId6">
                <a:alphaModFix/>
              </a:blip>
              <a:srcRect b="0" l="0" r="0" t="4798"/>
              <a:stretch/>
            </p:blipFill>
            <p:spPr>
              <a:xfrm>
                <a:off x="6511305" y="553730"/>
                <a:ext cx="2527500" cy="5202600"/>
              </a:xfrm>
              <a:prstGeom prst="roundRect">
                <a:avLst>
                  <a:gd fmla="val 12571" name="adj"/>
                </a:avLst>
              </a:prstGeom>
              <a:noFill/>
              <a:ln>
                <a:noFill/>
              </a:ln>
            </p:spPr>
          </p:pic>
          <p:pic>
            <p:nvPicPr>
              <p:cNvPr descr="Iphone PNG Images | Free PNG Vector Graphics, Effects &amp; Backgrounds -  rawpixel" id="544" name="Google Shape;544;p12"/>
              <p:cNvPicPr preferRelativeResize="0"/>
              <p:nvPr/>
            </p:nvPicPr>
            <p:blipFill rotWithShape="1">
              <a:blip r:embed="rId7">
                <a:alphaModFix/>
              </a:blip>
              <a:srcRect b="0" l="0" r="0" t="0"/>
              <a:stretch/>
            </p:blipFill>
            <p:spPr>
              <a:xfrm>
                <a:off x="5625593" y="0"/>
                <a:ext cx="4298830" cy="6304269"/>
              </a:xfrm>
              <a:prstGeom prst="rect">
                <a:avLst/>
              </a:prstGeom>
              <a:noFill/>
              <a:ln>
                <a:noFill/>
              </a:ln>
            </p:spPr>
          </p:pic>
        </p:grpSp>
        <p:grpSp>
          <p:nvGrpSpPr>
            <p:cNvPr id="545" name="Google Shape;545;p12"/>
            <p:cNvGrpSpPr/>
            <p:nvPr/>
          </p:nvGrpSpPr>
          <p:grpSpPr>
            <a:xfrm>
              <a:off x="6699987" y="2914740"/>
              <a:ext cx="2450700" cy="1431902"/>
              <a:chOff x="6699987" y="2914740"/>
              <a:chExt cx="2450700" cy="1431902"/>
            </a:xfrm>
          </p:grpSpPr>
          <p:sp>
            <p:nvSpPr>
              <p:cNvPr id="546" name="Google Shape;546;p12"/>
              <p:cNvSpPr/>
              <p:nvPr/>
            </p:nvSpPr>
            <p:spPr>
              <a:xfrm>
                <a:off x="6699987" y="2976242"/>
                <a:ext cx="2450700" cy="1370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pic>
            <p:nvPicPr>
              <p:cNvPr descr="A group of men wearing safety vests&#10;&#10;Description automatically generated" id="547" name="Google Shape;547;p12"/>
              <p:cNvPicPr preferRelativeResize="0"/>
              <p:nvPr/>
            </p:nvPicPr>
            <p:blipFill rotWithShape="1">
              <a:blip r:embed="rId8">
                <a:alphaModFix/>
              </a:blip>
              <a:srcRect b="0" l="0" r="0" t="0"/>
              <a:stretch/>
            </p:blipFill>
            <p:spPr>
              <a:xfrm>
                <a:off x="7027874" y="2914740"/>
                <a:ext cx="1718106" cy="1431753"/>
              </a:xfrm>
              <a:prstGeom prst="rect">
                <a:avLst/>
              </a:prstGeom>
              <a:noFill/>
              <a:ln>
                <a:noFill/>
              </a:ln>
            </p:spPr>
          </p:pic>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3"/>
          <p:cNvSpPr txBox="1"/>
          <p:nvPr>
            <p:ph type="title"/>
          </p:nvPr>
        </p:nvSpPr>
        <p:spPr>
          <a:xfrm>
            <a:off x="461032" y="48769"/>
            <a:ext cx="8222100" cy="678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160"/>
              <a:buFont typeface="Arial"/>
              <a:buNone/>
            </a:pPr>
            <a:r>
              <a:rPr lang="en-US" sz="3750">
                <a:solidFill>
                  <a:schemeClr val="lt1"/>
                </a:solidFill>
                <a:latin typeface="Jost SemiBold"/>
                <a:ea typeface="Jost SemiBold"/>
                <a:cs typeface="Jost SemiBold"/>
                <a:sym typeface="Jost SemiBold"/>
              </a:rPr>
              <a:t>Daily Summary Report</a:t>
            </a:r>
            <a:endParaRPr sz="3750">
              <a:solidFill>
                <a:schemeClr val="lt1"/>
              </a:solidFill>
              <a:latin typeface="Jost SemiBold"/>
              <a:ea typeface="Jost SemiBold"/>
              <a:cs typeface="Jost SemiBold"/>
              <a:sym typeface="Jost SemiBold"/>
            </a:endParaRPr>
          </a:p>
        </p:txBody>
      </p:sp>
      <p:sp>
        <p:nvSpPr>
          <p:cNvPr id="554" name="Google Shape;554;p13"/>
          <p:cNvSpPr txBox="1"/>
          <p:nvPr/>
        </p:nvSpPr>
        <p:spPr>
          <a:xfrm>
            <a:off x="2956316" y="2734043"/>
            <a:ext cx="2051700" cy="554100"/>
          </a:xfrm>
          <a:prstGeom prst="rect">
            <a:avLst/>
          </a:prstGeom>
          <a:noFill/>
          <a:ln>
            <a:noFill/>
          </a:ln>
        </p:spPr>
        <p:txBody>
          <a:bodyPr anchorCtr="0" anchor="t" bIns="91425" lIns="91425" spcFirstLastPara="1" rIns="91425" wrap="square" tIns="91425">
            <a:spAutoFit/>
          </a:bodyPr>
          <a:lstStyle/>
          <a:p>
            <a:pPr indent="0" lvl="0" marL="12698"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Jost SemiBold"/>
                <a:ea typeface="Jost SemiBold"/>
                <a:cs typeface="Jost SemiBold"/>
                <a:sym typeface="Jost SemiBold"/>
              </a:rPr>
              <a:t>Daily Summary Report will be sent everyday at 8pm</a:t>
            </a:r>
            <a:endParaRPr b="0" i="0" sz="1200" u="none" cap="none" strike="noStrike">
              <a:solidFill>
                <a:srgbClr val="ED7D31"/>
              </a:solidFill>
              <a:latin typeface="Jost SemiBold"/>
              <a:ea typeface="Jost SemiBold"/>
              <a:cs typeface="Jost SemiBold"/>
              <a:sym typeface="Jost SemiBold"/>
            </a:endParaRPr>
          </a:p>
        </p:txBody>
      </p:sp>
      <p:grpSp>
        <p:nvGrpSpPr>
          <p:cNvPr id="555" name="Google Shape;555;p13"/>
          <p:cNvGrpSpPr/>
          <p:nvPr/>
        </p:nvGrpSpPr>
        <p:grpSpPr>
          <a:xfrm>
            <a:off x="564777" y="666055"/>
            <a:ext cx="2819392" cy="4417470"/>
            <a:chOff x="-3761" y="-616208"/>
            <a:chExt cx="5195120" cy="8139801"/>
          </a:xfrm>
        </p:grpSpPr>
        <p:pic>
          <p:nvPicPr>
            <p:cNvPr id="556" name="Google Shape;556;p13"/>
            <p:cNvPicPr preferRelativeResize="0"/>
            <p:nvPr/>
          </p:nvPicPr>
          <p:blipFill rotWithShape="1">
            <a:blip r:embed="rId3">
              <a:alphaModFix/>
            </a:blip>
            <a:srcRect b="0" l="0" r="0" t="0"/>
            <a:stretch/>
          </p:blipFill>
          <p:spPr>
            <a:xfrm>
              <a:off x="994980" y="0"/>
              <a:ext cx="3168900" cy="6858000"/>
            </a:xfrm>
            <a:prstGeom prst="roundRect">
              <a:avLst>
                <a:gd fmla="val 12571" name="adj"/>
              </a:avLst>
            </a:prstGeom>
            <a:noFill/>
            <a:ln>
              <a:noFill/>
            </a:ln>
          </p:spPr>
        </p:pic>
        <p:pic>
          <p:nvPicPr>
            <p:cNvPr descr="Iphone PNG Images | Free PNG Vector Graphics, Effects &amp; Backgrounds -  rawpixel" id="557" name="Google Shape;557;p13"/>
            <p:cNvPicPr preferRelativeResize="0"/>
            <p:nvPr/>
          </p:nvPicPr>
          <p:blipFill rotWithShape="1">
            <a:blip r:embed="rId4">
              <a:alphaModFix/>
            </a:blip>
            <a:srcRect b="0" l="0" r="0" t="0"/>
            <a:stretch/>
          </p:blipFill>
          <p:spPr>
            <a:xfrm>
              <a:off x="-3761" y="-616208"/>
              <a:ext cx="5195120" cy="8139801"/>
            </a:xfrm>
            <a:prstGeom prst="rect">
              <a:avLst/>
            </a:prstGeom>
            <a:noFill/>
            <a:ln>
              <a:noFill/>
            </a:ln>
          </p:spPr>
        </p:pic>
      </p:grpSp>
      <p:pic>
        <p:nvPicPr>
          <p:cNvPr id="558" name="Google Shape;558;p13"/>
          <p:cNvPicPr preferRelativeResize="0"/>
          <p:nvPr/>
        </p:nvPicPr>
        <p:blipFill rotWithShape="1">
          <a:blip r:embed="rId5">
            <a:alphaModFix/>
          </a:blip>
          <a:srcRect b="0" l="0" r="0" t="0"/>
          <a:stretch/>
        </p:blipFill>
        <p:spPr>
          <a:xfrm>
            <a:off x="5161754" y="970695"/>
            <a:ext cx="2956156" cy="3808036"/>
          </a:xfrm>
          <a:prstGeom prst="rect">
            <a:avLst/>
          </a:prstGeom>
          <a:noFill/>
          <a:ln>
            <a:noFill/>
          </a:ln>
          <a:effectLst>
            <a:outerShdw blurRad="219075" rotWithShape="0" algn="tl" dir="2700000" dist="104775">
              <a:srgbClr val="333333">
                <a:alpha val="63921"/>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5400"/>
              <a:buFont typeface="Arial"/>
              <a:buNone/>
            </a:pPr>
            <a:r>
              <a:rPr b="1" lang="en-US" sz="5400">
                <a:solidFill>
                  <a:schemeClr val="lt1"/>
                </a:solidFill>
              </a:rPr>
              <a:t>Support &amp; Compliance</a:t>
            </a:r>
            <a:endParaRPr sz="45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5"/>
          <p:cNvSpPr/>
          <p:nvPr/>
        </p:nvSpPr>
        <p:spPr>
          <a:xfrm>
            <a:off x="3292300" y="2856675"/>
            <a:ext cx="5851800" cy="369300"/>
          </a:xfrm>
          <a:prstGeom prst="homePlate">
            <a:avLst>
              <a:gd fmla="val 50000" name="adj"/>
            </a:avLst>
          </a:prstGeom>
          <a:gradFill>
            <a:gsLst>
              <a:gs pos="0">
                <a:srgbClr val="FFF7B4"/>
              </a:gs>
              <a:gs pos="100000">
                <a:srgbClr val="FFCBBD"/>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25"/>
              <a:buFont typeface="Arial"/>
              <a:buNone/>
            </a:pPr>
            <a:r>
              <a:t/>
            </a:r>
            <a:endParaRPr b="0" i="0" sz="1425" u="none" cap="none" strike="noStrike">
              <a:solidFill>
                <a:srgbClr val="000000"/>
              </a:solidFill>
              <a:latin typeface="Arial"/>
              <a:ea typeface="Arial"/>
              <a:cs typeface="Arial"/>
              <a:sym typeface="Arial"/>
            </a:endParaRPr>
          </a:p>
        </p:txBody>
      </p:sp>
      <p:sp>
        <p:nvSpPr>
          <p:cNvPr id="569" name="Google Shape;569;p15"/>
          <p:cNvSpPr/>
          <p:nvPr/>
        </p:nvSpPr>
        <p:spPr>
          <a:xfrm>
            <a:off x="-4825" y="2856687"/>
            <a:ext cx="4765500" cy="369300"/>
          </a:xfrm>
          <a:prstGeom prst="homePlate">
            <a:avLst>
              <a:gd fmla="val 50000" name="adj"/>
            </a:avLst>
          </a:prstGeom>
          <a:gradFill>
            <a:gsLst>
              <a:gs pos="0">
                <a:srgbClr val="FFFDEF"/>
              </a:gs>
              <a:gs pos="100000">
                <a:srgbClr val="FFF7B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25"/>
              <a:buFont typeface="Arial"/>
              <a:buNone/>
            </a:pPr>
            <a:r>
              <a:t/>
            </a:r>
            <a:endParaRPr b="0" i="0" sz="1425" u="none" cap="none" strike="noStrike">
              <a:solidFill>
                <a:srgbClr val="000000"/>
              </a:solidFill>
              <a:latin typeface="Arial"/>
              <a:ea typeface="Arial"/>
              <a:cs typeface="Arial"/>
              <a:sym typeface="Arial"/>
            </a:endParaRPr>
          </a:p>
        </p:txBody>
      </p:sp>
      <p:sp>
        <p:nvSpPr>
          <p:cNvPr id="570" name="Google Shape;570;p15"/>
          <p:cNvSpPr txBox="1"/>
          <p:nvPr/>
        </p:nvSpPr>
        <p:spPr>
          <a:xfrm>
            <a:off x="249425" y="-99300"/>
            <a:ext cx="8062200" cy="154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25"/>
              <a:buFont typeface="Arial"/>
              <a:buNone/>
            </a:pPr>
            <a:r>
              <a:t/>
            </a:r>
            <a:endParaRPr b="0" i="0" sz="1425"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25"/>
              <a:buFont typeface="Arial"/>
              <a:buNone/>
            </a:pPr>
            <a:r>
              <a:rPr b="1" i="0" lang="en-US" sz="1875" u="none" cap="none" strike="noStrike">
                <a:solidFill>
                  <a:schemeClr val="lt1"/>
                </a:solidFill>
                <a:latin typeface="Poppins"/>
                <a:ea typeface="Poppins"/>
                <a:cs typeface="Poppins"/>
                <a:sym typeface="Poppins"/>
              </a:rPr>
              <a:t>Ignite your Safety monitoring with a Partner by Your Side</a:t>
            </a:r>
            <a:endParaRPr b="1" i="0" sz="1875"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25"/>
              <a:buFont typeface="Arial"/>
              <a:buNone/>
            </a:pPr>
            <a:r>
              <a:rPr b="0" i="0" lang="en-US" sz="1425" u="none" cap="none" strike="noStrike">
                <a:solidFill>
                  <a:schemeClr val="lt1"/>
                </a:solidFill>
                <a:latin typeface="Poppins"/>
                <a:ea typeface="Poppins"/>
                <a:cs typeface="Poppins"/>
                <a:sym typeface="Poppins"/>
              </a:rPr>
              <a:t>Meet your viAct Team </a:t>
            </a:r>
            <a:endParaRPr b="1" i="0" sz="1875"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25"/>
              <a:buFont typeface="Arial"/>
              <a:buNone/>
            </a:pPr>
            <a:r>
              <a:t/>
            </a:r>
            <a:endParaRPr b="0" i="0" sz="1425"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025"/>
              <a:buFont typeface="Arial"/>
              <a:buNone/>
            </a:pPr>
            <a:r>
              <a:t/>
            </a:r>
            <a:endParaRPr b="1" i="0" sz="2025" u="none" cap="none" strike="noStrike">
              <a:solidFill>
                <a:schemeClr val="dk1"/>
              </a:solidFill>
              <a:latin typeface="Poppins"/>
              <a:ea typeface="Poppins"/>
              <a:cs typeface="Poppins"/>
              <a:sym typeface="Poppins"/>
            </a:endParaRPr>
          </a:p>
        </p:txBody>
      </p:sp>
      <p:sp>
        <p:nvSpPr>
          <p:cNvPr id="571" name="Google Shape;571;p15"/>
          <p:cNvSpPr/>
          <p:nvPr/>
        </p:nvSpPr>
        <p:spPr>
          <a:xfrm>
            <a:off x="344150" y="2876662"/>
            <a:ext cx="4227900" cy="2958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000000"/>
                </a:solidFill>
                <a:latin typeface="Poppins"/>
                <a:ea typeface="Poppins"/>
                <a:cs typeface="Poppins"/>
                <a:sym typeface="Poppins"/>
              </a:rPr>
              <a:t>Integration &amp; Onboarding </a:t>
            </a:r>
            <a:endParaRPr b="1" i="0" sz="975" u="none" cap="none" strike="noStrike">
              <a:solidFill>
                <a:srgbClr val="000000"/>
              </a:solidFill>
              <a:latin typeface="Poppins"/>
              <a:ea typeface="Poppins"/>
              <a:cs typeface="Poppins"/>
              <a:sym typeface="Poppins"/>
            </a:endParaRPr>
          </a:p>
        </p:txBody>
      </p:sp>
      <p:sp>
        <p:nvSpPr>
          <p:cNvPr id="572" name="Google Shape;572;p15"/>
          <p:cNvSpPr/>
          <p:nvPr/>
        </p:nvSpPr>
        <p:spPr>
          <a:xfrm>
            <a:off x="4493550" y="2876662"/>
            <a:ext cx="4102200" cy="2958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091E42"/>
                </a:solidFill>
                <a:latin typeface="Poppins"/>
                <a:ea typeface="Poppins"/>
                <a:cs typeface="Poppins"/>
                <a:sym typeface="Poppins"/>
              </a:rPr>
              <a:t>Ever Success</a:t>
            </a:r>
            <a:endParaRPr b="1" i="0" sz="975" u="none" cap="none" strike="noStrike">
              <a:solidFill>
                <a:srgbClr val="091E42"/>
              </a:solidFill>
              <a:latin typeface="Poppins"/>
              <a:ea typeface="Poppins"/>
              <a:cs typeface="Poppins"/>
              <a:sym typeface="Poppins"/>
            </a:endParaRPr>
          </a:p>
        </p:txBody>
      </p:sp>
      <p:sp>
        <p:nvSpPr>
          <p:cNvPr id="573" name="Google Shape;573;p15"/>
          <p:cNvSpPr txBox="1"/>
          <p:nvPr/>
        </p:nvSpPr>
        <p:spPr>
          <a:xfrm>
            <a:off x="255650" y="1765529"/>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Technical Consultant</a:t>
            </a:r>
            <a:endParaRPr b="1" i="0" sz="975" u="none" cap="none" strike="noStrike">
              <a:solidFill>
                <a:srgbClr val="EA9999"/>
              </a:solidFill>
              <a:latin typeface="Poppins"/>
              <a:ea typeface="Poppins"/>
              <a:cs typeface="Poppins"/>
              <a:sym typeface="Poppins"/>
            </a:endParaRPr>
          </a:p>
        </p:txBody>
      </p:sp>
      <p:sp>
        <p:nvSpPr>
          <p:cNvPr id="574" name="Google Shape;574;p15"/>
          <p:cNvSpPr txBox="1"/>
          <p:nvPr/>
        </p:nvSpPr>
        <p:spPr>
          <a:xfrm>
            <a:off x="255650" y="2142704"/>
            <a:ext cx="1551600" cy="127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Duke Tran - 8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Integration &amp; tech consultancy &amp; Project coordination</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a:ea typeface="Poppins"/>
              <a:cs typeface="Poppins"/>
              <a:sym typeface="Poppins"/>
            </a:endParaRPr>
          </a:p>
          <a:p>
            <a:pPr indent="0" lvl="0" marL="457200" marR="0" rtl="0" algn="ctr">
              <a:lnSpc>
                <a:spcPct val="100000"/>
              </a:lnSpc>
              <a:spcBef>
                <a:spcPts val="975"/>
              </a:spcBef>
              <a:spcAft>
                <a:spcPts val="0"/>
              </a:spcAft>
              <a:buClr>
                <a:srgbClr val="000000"/>
              </a:buClr>
              <a:buSzPts val="900"/>
              <a:buFont typeface="Arial"/>
              <a:buNone/>
            </a:pPr>
            <a:r>
              <a:t/>
            </a:r>
            <a:endParaRPr b="0" i="0" sz="900" u="none" cap="none" strike="noStrike">
              <a:solidFill>
                <a:srgbClr val="000000"/>
              </a:solidFill>
              <a:latin typeface="Poppins"/>
              <a:ea typeface="Poppins"/>
              <a:cs typeface="Poppins"/>
              <a:sym typeface="Poppins"/>
            </a:endParaRPr>
          </a:p>
        </p:txBody>
      </p:sp>
      <p:pic>
        <p:nvPicPr>
          <p:cNvPr id="575" name="Google Shape;575;p15" title="Screenshot at Sep 20 20-54-18.png"/>
          <p:cNvPicPr preferRelativeResize="0"/>
          <p:nvPr/>
        </p:nvPicPr>
        <p:blipFill rotWithShape="1">
          <a:blip r:embed="rId3">
            <a:alphaModFix/>
          </a:blip>
          <a:srcRect b="0" l="2749" r="2758" t="0"/>
          <a:stretch/>
        </p:blipFill>
        <p:spPr>
          <a:xfrm>
            <a:off x="682050" y="1082662"/>
            <a:ext cx="698700" cy="688200"/>
          </a:xfrm>
          <a:prstGeom prst="ellipse">
            <a:avLst/>
          </a:prstGeom>
          <a:noFill/>
          <a:ln>
            <a:noFill/>
          </a:ln>
        </p:spPr>
      </p:pic>
      <p:sp>
        <p:nvSpPr>
          <p:cNvPr id="576" name="Google Shape;576;p15"/>
          <p:cNvSpPr txBox="1"/>
          <p:nvPr/>
        </p:nvSpPr>
        <p:spPr>
          <a:xfrm>
            <a:off x="1919699" y="1765529"/>
            <a:ext cx="17610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Customer Success Lead</a:t>
            </a:r>
            <a:endParaRPr b="1" i="0" sz="975" u="none" cap="none" strike="noStrike">
              <a:solidFill>
                <a:srgbClr val="EA9999"/>
              </a:solidFill>
              <a:latin typeface="Poppins"/>
              <a:ea typeface="Poppins"/>
              <a:cs typeface="Poppins"/>
              <a:sym typeface="Poppins"/>
            </a:endParaRPr>
          </a:p>
        </p:txBody>
      </p:sp>
      <p:sp>
        <p:nvSpPr>
          <p:cNvPr id="577" name="Google Shape;577;p15"/>
          <p:cNvSpPr txBox="1"/>
          <p:nvPr/>
        </p:nvSpPr>
        <p:spPr>
          <a:xfrm>
            <a:off x="2024231" y="2142704"/>
            <a:ext cx="1551600" cy="114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Wayne Nguyen - 15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Project management guidance &amp; escalation</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457200" marR="0" rtl="0" algn="ctr">
              <a:lnSpc>
                <a:spcPct val="100000"/>
              </a:lnSpc>
              <a:spcBef>
                <a:spcPts val="975"/>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p:txBody>
      </p:sp>
      <p:sp>
        <p:nvSpPr>
          <p:cNvPr id="578" name="Google Shape;578;p15"/>
          <p:cNvSpPr txBox="1"/>
          <p:nvPr/>
        </p:nvSpPr>
        <p:spPr>
          <a:xfrm>
            <a:off x="249425" y="4026291"/>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Deployment Lead</a:t>
            </a:r>
            <a:endParaRPr b="1" i="0" sz="975" u="none" cap="none" strike="noStrike">
              <a:solidFill>
                <a:srgbClr val="EA9999"/>
              </a:solidFill>
              <a:latin typeface="Poppins"/>
              <a:ea typeface="Poppins"/>
              <a:cs typeface="Poppins"/>
              <a:sym typeface="Poppins"/>
            </a:endParaRPr>
          </a:p>
        </p:txBody>
      </p:sp>
      <p:sp>
        <p:nvSpPr>
          <p:cNvPr id="579" name="Google Shape;579;p15"/>
          <p:cNvSpPr txBox="1"/>
          <p:nvPr/>
        </p:nvSpPr>
        <p:spPr>
          <a:xfrm>
            <a:off x="249425" y="4403466"/>
            <a:ext cx="1551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Tony Ng - 16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Your expert deployment of AI modules</a:t>
            </a:r>
            <a:endParaRPr b="0" i="1" sz="900" u="none" cap="none" strike="noStrike">
              <a:solidFill>
                <a:schemeClr val="lt1"/>
              </a:solidFill>
              <a:latin typeface="Poppins"/>
              <a:ea typeface="Poppins"/>
              <a:cs typeface="Poppins"/>
              <a:sym typeface="Poppins"/>
            </a:endParaRPr>
          </a:p>
        </p:txBody>
      </p:sp>
      <p:sp>
        <p:nvSpPr>
          <p:cNvPr id="580" name="Google Shape;580;p15"/>
          <p:cNvSpPr txBox="1"/>
          <p:nvPr/>
        </p:nvSpPr>
        <p:spPr>
          <a:xfrm>
            <a:off x="5580300" y="1765529"/>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Account</a:t>
            </a:r>
            <a:endParaRPr b="1" i="0" sz="975" u="none" cap="none" strike="noStrike">
              <a:solidFill>
                <a:srgbClr val="EA9999"/>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Manager</a:t>
            </a:r>
            <a:endParaRPr b="1" i="0" sz="975" u="none" cap="none" strike="noStrike">
              <a:solidFill>
                <a:srgbClr val="EA9999"/>
              </a:solidFill>
              <a:latin typeface="Poppins"/>
              <a:ea typeface="Poppins"/>
              <a:cs typeface="Poppins"/>
              <a:sym typeface="Poppins"/>
            </a:endParaRPr>
          </a:p>
        </p:txBody>
      </p:sp>
      <p:sp>
        <p:nvSpPr>
          <p:cNvPr id="581" name="Google Shape;581;p15"/>
          <p:cNvSpPr txBox="1"/>
          <p:nvPr/>
        </p:nvSpPr>
        <p:spPr>
          <a:xfrm>
            <a:off x="5580150" y="2142704"/>
            <a:ext cx="1551600" cy="114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Christine Ha - 10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Commercials &amp; support &amp; new adoption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457200" marR="0" rtl="0" algn="ctr">
              <a:lnSpc>
                <a:spcPct val="100000"/>
              </a:lnSpc>
              <a:spcBef>
                <a:spcPts val="975"/>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p:txBody>
      </p:sp>
      <p:sp>
        <p:nvSpPr>
          <p:cNvPr id="582" name="Google Shape;582;p15"/>
          <p:cNvSpPr txBox="1"/>
          <p:nvPr/>
        </p:nvSpPr>
        <p:spPr>
          <a:xfrm>
            <a:off x="7238275" y="4034579"/>
            <a:ext cx="17610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Product Lead</a:t>
            </a:r>
            <a:endParaRPr b="1" i="0" sz="975" u="none" cap="none" strike="noStrike">
              <a:solidFill>
                <a:srgbClr val="EA9999"/>
              </a:solidFill>
              <a:latin typeface="Poppins"/>
              <a:ea typeface="Poppins"/>
              <a:cs typeface="Poppins"/>
              <a:sym typeface="Poppins"/>
            </a:endParaRPr>
          </a:p>
        </p:txBody>
      </p:sp>
      <p:sp>
        <p:nvSpPr>
          <p:cNvPr id="583" name="Google Shape;583;p15"/>
          <p:cNvSpPr txBox="1"/>
          <p:nvPr/>
        </p:nvSpPr>
        <p:spPr>
          <a:xfrm>
            <a:off x="7342825" y="4411754"/>
            <a:ext cx="15516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Vincent Pham - 12 YOE Product optimization &amp; update</a:t>
            </a:r>
            <a:endParaRPr b="0" i="1" sz="900" u="none" cap="none" strike="noStrike">
              <a:solidFill>
                <a:schemeClr val="lt1"/>
              </a:solidFill>
              <a:latin typeface="Poppins"/>
              <a:ea typeface="Poppins"/>
              <a:cs typeface="Poppins"/>
              <a:sym typeface="Poppins"/>
            </a:endParaRPr>
          </a:p>
        </p:txBody>
      </p:sp>
      <p:sp>
        <p:nvSpPr>
          <p:cNvPr id="584" name="Google Shape;584;p15"/>
          <p:cNvSpPr txBox="1"/>
          <p:nvPr/>
        </p:nvSpPr>
        <p:spPr>
          <a:xfrm>
            <a:off x="3796275" y="1765516"/>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Software Lead</a:t>
            </a:r>
            <a:endParaRPr b="1" i="0" sz="975" u="none" cap="none" strike="noStrike">
              <a:solidFill>
                <a:srgbClr val="EA9999"/>
              </a:solidFill>
              <a:latin typeface="Poppins"/>
              <a:ea typeface="Poppins"/>
              <a:cs typeface="Poppins"/>
              <a:sym typeface="Poppins"/>
            </a:endParaRPr>
          </a:p>
        </p:txBody>
      </p:sp>
      <p:sp>
        <p:nvSpPr>
          <p:cNvPr id="585" name="Google Shape;585;p15"/>
          <p:cNvSpPr txBox="1"/>
          <p:nvPr/>
        </p:nvSpPr>
        <p:spPr>
          <a:xfrm>
            <a:off x="3796125" y="2142691"/>
            <a:ext cx="1551600" cy="114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Harry Pham - 13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Hands on deployment &amp; support</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457200" marR="0" rtl="0" algn="ctr">
              <a:lnSpc>
                <a:spcPct val="100000"/>
              </a:lnSpc>
              <a:spcBef>
                <a:spcPts val="975"/>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p:txBody>
      </p:sp>
      <p:pic>
        <p:nvPicPr>
          <p:cNvPr id="586" name="Google Shape;586;p15" title="Tony.png"/>
          <p:cNvPicPr preferRelativeResize="0"/>
          <p:nvPr/>
        </p:nvPicPr>
        <p:blipFill rotWithShape="1">
          <a:blip r:embed="rId4">
            <a:alphaModFix/>
          </a:blip>
          <a:srcRect b="0" l="4253" r="4263" t="0"/>
          <a:stretch/>
        </p:blipFill>
        <p:spPr>
          <a:xfrm>
            <a:off x="681125" y="3375330"/>
            <a:ext cx="688200" cy="678000"/>
          </a:xfrm>
          <a:prstGeom prst="ellipse">
            <a:avLst/>
          </a:prstGeom>
          <a:noFill/>
          <a:ln>
            <a:noFill/>
          </a:ln>
        </p:spPr>
      </p:pic>
      <p:sp>
        <p:nvSpPr>
          <p:cNvPr id="587" name="Google Shape;587;p15"/>
          <p:cNvSpPr txBox="1"/>
          <p:nvPr/>
        </p:nvSpPr>
        <p:spPr>
          <a:xfrm>
            <a:off x="2018081" y="4024504"/>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Head of AI</a:t>
            </a:r>
            <a:endParaRPr b="1" i="0" sz="975" u="none" cap="none" strike="noStrike">
              <a:solidFill>
                <a:srgbClr val="EA9999"/>
              </a:solidFill>
              <a:latin typeface="Poppins"/>
              <a:ea typeface="Poppins"/>
              <a:cs typeface="Poppins"/>
              <a:sym typeface="Poppins"/>
            </a:endParaRPr>
          </a:p>
        </p:txBody>
      </p:sp>
      <p:sp>
        <p:nvSpPr>
          <p:cNvPr id="588" name="Google Shape;588;p15"/>
          <p:cNvSpPr txBox="1"/>
          <p:nvPr/>
        </p:nvSpPr>
        <p:spPr>
          <a:xfrm>
            <a:off x="2018081" y="4401679"/>
            <a:ext cx="1551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David Nguyen - 18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AI consultancy, customization, adoption strategy</a:t>
            </a:r>
            <a:endParaRPr b="0" i="1" sz="900" u="none" cap="none" strike="noStrike">
              <a:solidFill>
                <a:schemeClr val="lt1"/>
              </a:solidFill>
              <a:latin typeface="Poppins"/>
              <a:ea typeface="Poppins"/>
              <a:cs typeface="Poppins"/>
              <a:sym typeface="Poppins"/>
            </a:endParaRPr>
          </a:p>
        </p:txBody>
      </p:sp>
      <p:pic>
        <p:nvPicPr>
          <p:cNvPr id="589" name="Google Shape;589;p15" title="Christine.png"/>
          <p:cNvPicPr preferRelativeResize="0"/>
          <p:nvPr/>
        </p:nvPicPr>
        <p:blipFill rotWithShape="1">
          <a:blip r:embed="rId5">
            <a:alphaModFix/>
          </a:blip>
          <a:srcRect b="0" l="1351" r="1361" t="0"/>
          <a:stretch/>
        </p:blipFill>
        <p:spPr>
          <a:xfrm>
            <a:off x="5981625" y="1052353"/>
            <a:ext cx="748800" cy="748800"/>
          </a:xfrm>
          <a:prstGeom prst="ellipse">
            <a:avLst/>
          </a:prstGeom>
          <a:noFill/>
          <a:ln>
            <a:noFill/>
          </a:ln>
        </p:spPr>
      </p:pic>
      <p:sp>
        <p:nvSpPr>
          <p:cNvPr id="590" name="Google Shape;590;p15"/>
          <p:cNvSpPr txBox="1"/>
          <p:nvPr/>
        </p:nvSpPr>
        <p:spPr>
          <a:xfrm>
            <a:off x="3789975" y="4034566"/>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Customer Success </a:t>
            </a:r>
            <a:endParaRPr b="1" i="0" sz="975" u="none" cap="none" strike="noStrike">
              <a:solidFill>
                <a:srgbClr val="EA9999"/>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Lead</a:t>
            </a:r>
            <a:endParaRPr b="1" i="0" sz="975" u="none" cap="none" strike="noStrike">
              <a:solidFill>
                <a:srgbClr val="EA9999"/>
              </a:solidFill>
              <a:latin typeface="Poppins"/>
              <a:ea typeface="Poppins"/>
              <a:cs typeface="Poppins"/>
              <a:sym typeface="Poppins"/>
            </a:endParaRPr>
          </a:p>
        </p:txBody>
      </p:sp>
      <p:sp>
        <p:nvSpPr>
          <p:cNvPr id="591" name="Google Shape;591;p15"/>
          <p:cNvSpPr txBox="1"/>
          <p:nvPr/>
        </p:nvSpPr>
        <p:spPr>
          <a:xfrm>
            <a:off x="3789975" y="4411741"/>
            <a:ext cx="15516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Wayne Nguyen - 15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Solution Delivery &amp; success</a:t>
            </a:r>
            <a:endParaRPr b="0" i="1" sz="900" u="none" cap="none" strike="noStrike">
              <a:solidFill>
                <a:schemeClr val="lt1"/>
              </a:solidFill>
              <a:latin typeface="Poppins"/>
              <a:ea typeface="Poppins"/>
              <a:cs typeface="Poppins"/>
              <a:sym typeface="Poppins"/>
            </a:endParaRPr>
          </a:p>
        </p:txBody>
      </p:sp>
      <p:pic>
        <p:nvPicPr>
          <p:cNvPr id="592" name="Google Shape;592;p15" title="David Ng.png"/>
          <p:cNvPicPr preferRelativeResize="0"/>
          <p:nvPr/>
        </p:nvPicPr>
        <p:blipFill rotWithShape="1">
          <a:blip r:embed="rId6">
            <a:alphaModFix/>
          </a:blip>
          <a:srcRect b="0" l="2244" r="2253" t="0"/>
          <a:stretch/>
        </p:blipFill>
        <p:spPr>
          <a:xfrm>
            <a:off x="2449781" y="3375330"/>
            <a:ext cx="688200" cy="678000"/>
          </a:xfrm>
          <a:prstGeom prst="ellipse">
            <a:avLst/>
          </a:prstGeom>
          <a:noFill/>
          <a:ln>
            <a:noFill/>
          </a:ln>
        </p:spPr>
      </p:pic>
      <p:pic>
        <p:nvPicPr>
          <p:cNvPr id="593" name="Google Shape;593;p15" title="wayne.png"/>
          <p:cNvPicPr preferRelativeResize="0"/>
          <p:nvPr/>
        </p:nvPicPr>
        <p:blipFill rotWithShape="1">
          <a:blip r:embed="rId7">
            <a:alphaModFix/>
          </a:blip>
          <a:srcRect b="0" l="7633" r="7641" t="0"/>
          <a:stretch/>
        </p:blipFill>
        <p:spPr>
          <a:xfrm>
            <a:off x="2425749" y="1052362"/>
            <a:ext cx="748800" cy="748800"/>
          </a:xfrm>
          <a:prstGeom prst="ellipse">
            <a:avLst/>
          </a:prstGeom>
          <a:noFill/>
          <a:ln>
            <a:noFill/>
          </a:ln>
        </p:spPr>
      </p:pic>
      <p:pic>
        <p:nvPicPr>
          <p:cNvPr id="594" name="Google Shape;594;p15" title="vu pham.png"/>
          <p:cNvPicPr preferRelativeResize="0"/>
          <p:nvPr/>
        </p:nvPicPr>
        <p:blipFill rotWithShape="1">
          <a:blip r:embed="rId8">
            <a:alphaModFix/>
          </a:blip>
          <a:srcRect b="0" l="6247" r="6256" t="0"/>
          <a:stretch/>
        </p:blipFill>
        <p:spPr>
          <a:xfrm>
            <a:off x="7760350" y="3370174"/>
            <a:ext cx="688200" cy="688200"/>
          </a:xfrm>
          <a:prstGeom prst="ellipse">
            <a:avLst/>
          </a:prstGeom>
          <a:noFill/>
          <a:ln>
            <a:noFill/>
          </a:ln>
        </p:spPr>
      </p:pic>
      <p:sp>
        <p:nvSpPr>
          <p:cNvPr id="595" name="Google Shape;595;p15"/>
          <p:cNvSpPr txBox="1"/>
          <p:nvPr/>
        </p:nvSpPr>
        <p:spPr>
          <a:xfrm>
            <a:off x="5485052" y="4034588"/>
            <a:ext cx="18417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Executive Sponsor</a:t>
            </a:r>
            <a:endParaRPr b="1" i="0" sz="975" u="none" cap="none" strike="noStrike">
              <a:solidFill>
                <a:srgbClr val="EA9999"/>
              </a:solidFill>
              <a:latin typeface="Poppins"/>
              <a:ea typeface="Poppins"/>
              <a:cs typeface="Poppins"/>
              <a:sym typeface="Poppins"/>
            </a:endParaRPr>
          </a:p>
        </p:txBody>
      </p:sp>
      <p:sp>
        <p:nvSpPr>
          <p:cNvPr id="596" name="Google Shape;596;p15"/>
          <p:cNvSpPr txBox="1"/>
          <p:nvPr/>
        </p:nvSpPr>
        <p:spPr>
          <a:xfrm>
            <a:off x="5574000" y="4411751"/>
            <a:ext cx="1551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Gary Ng - viAct’s CEO - 18YOE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Executive Stakeholder &amp; Escalation</a:t>
            </a:r>
            <a:endParaRPr b="0" i="1" sz="900" u="none" cap="none" strike="noStrike">
              <a:solidFill>
                <a:schemeClr val="lt1"/>
              </a:solidFill>
              <a:latin typeface="Poppins"/>
              <a:ea typeface="Poppins"/>
              <a:cs typeface="Poppins"/>
              <a:sym typeface="Poppins"/>
            </a:endParaRPr>
          </a:p>
        </p:txBody>
      </p:sp>
      <p:pic>
        <p:nvPicPr>
          <p:cNvPr id="597" name="Google Shape;597;p15" title="Gary.png"/>
          <p:cNvPicPr preferRelativeResize="0"/>
          <p:nvPr/>
        </p:nvPicPr>
        <p:blipFill rotWithShape="1">
          <a:blip r:embed="rId9">
            <a:alphaModFix/>
          </a:blip>
          <a:srcRect b="9102" l="0" r="0" t="9103"/>
          <a:stretch/>
        </p:blipFill>
        <p:spPr>
          <a:xfrm>
            <a:off x="6005700" y="3375330"/>
            <a:ext cx="688200" cy="678000"/>
          </a:xfrm>
          <a:prstGeom prst="ellipse">
            <a:avLst/>
          </a:prstGeom>
          <a:noFill/>
          <a:ln>
            <a:noFill/>
          </a:ln>
        </p:spPr>
      </p:pic>
      <p:pic>
        <p:nvPicPr>
          <p:cNvPr id="598" name="Google Shape;598;p15" title="wayne.png"/>
          <p:cNvPicPr preferRelativeResize="0"/>
          <p:nvPr/>
        </p:nvPicPr>
        <p:blipFill rotWithShape="1">
          <a:blip r:embed="rId7">
            <a:alphaModFix/>
          </a:blip>
          <a:srcRect b="0" l="7633" r="7641" t="0"/>
          <a:stretch/>
        </p:blipFill>
        <p:spPr>
          <a:xfrm>
            <a:off x="4221675" y="3370174"/>
            <a:ext cx="688200" cy="688200"/>
          </a:xfrm>
          <a:prstGeom prst="ellipse">
            <a:avLst/>
          </a:prstGeom>
          <a:noFill/>
          <a:ln>
            <a:noFill/>
          </a:ln>
        </p:spPr>
      </p:pic>
      <p:pic>
        <p:nvPicPr>
          <p:cNvPr id="599" name="Google Shape;599;p15" title="harry P.png"/>
          <p:cNvPicPr preferRelativeResize="0"/>
          <p:nvPr/>
        </p:nvPicPr>
        <p:blipFill rotWithShape="1">
          <a:blip r:embed="rId10">
            <a:alphaModFix/>
          </a:blip>
          <a:srcRect b="0" l="8422" r="8430" t="0"/>
          <a:stretch/>
        </p:blipFill>
        <p:spPr>
          <a:xfrm>
            <a:off x="4197600" y="1052353"/>
            <a:ext cx="748800" cy="748800"/>
          </a:xfrm>
          <a:prstGeom prst="ellipse">
            <a:avLst/>
          </a:prstGeom>
          <a:noFill/>
          <a:ln>
            <a:noFill/>
          </a:ln>
        </p:spPr>
      </p:pic>
      <p:cxnSp>
        <p:nvCxnSpPr>
          <p:cNvPr id="600" name="Google Shape;600;p15"/>
          <p:cNvCxnSpPr/>
          <p:nvPr/>
        </p:nvCxnSpPr>
        <p:spPr>
          <a:xfrm>
            <a:off x="-4825" y="3032544"/>
            <a:ext cx="1503600" cy="0"/>
          </a:xfrm>
          <a:prstGeom prst="straightConnector1">
            <a:avLst/>
          </a:prstGeom>
          <a:noFill/>
          <a:ln cap="flat" cmpd="sng" w="9525">
            <a:solidFill>
              <a:srgbClr val="051336"/>
            </a:solidFill>
            <a:prstDash val="dash"/>
            <a:round/>
            <a:headEnd len="sm" w="sm" type="none"/>
            <a:tailEnd len="sm" w="sm" type="none"/>
          </a:ln>
        </p:spPr>
      </p:cxnSp>
      <p:cxnSp>
        <p:nvCxnSpPr>
          <p:cNvPr id="601" name="Google Shape;601;p15"/>
          <p:cNvCxnSpPr/>
          <p:nvPr/>
        </p:nvCxnSpPr>
        <p:spPr>
          <a:xfrm>
            <a:off x="3359708" y="3032544"/>
            <a:ext cx="1409700" cy="0"/>
          </a:xfrm>
          <a:prstGeom prst="straightConnector1">
            <a:avLst/>
          </a:prstGeom>
          <a:noFill/>
          <a:ln cap="flat" cmpd="sng" w="9525">
            <a:solidFill>
              <a:srgbClr val="051336"/>
            </a:solidFill>
            <a:prstDash val="dash"/>
            <a:round/>
            <a:headEnd len="sm" w="sm" type="none"/>
            <a:tailEnd len="sm" w="sm" type="none"/>
          </a:ln>
        </p:spPr>
      </p:cxnSp>
      <p:cxnSp>
        <p:nvCxnSpPr>
          <p:cNvPr id="602" name="Google Shape;602;p15"/>
          <p:cNvCxnSpPr/>
          <p:nvPr/>
        </p:nvCxnSpPr>
        <p:spPr>
          <a:xfrm>
            <a:off x="4768806" y="3032544"/>
            <a:ext cx="1249200" cy="0"/>
          </a:xfrm>
          <a:prstGeom prst="straightConnector1">
            <a:avLst/>
          </a:prstGeom>
          <a:noFill/>
          <a:ln cap="flat" cmpd="sng" w="9525">
            <a:solidFill>
              <a:srgbClr val="051336"/>
            </a:solidFill>
            <a:prstDash val="solid"/>
            <a:round/>
            <a:headEnd len="sm" w="sm" type="none"/>
            <a:tailEnd len="sm" w="sm" type="none"/>
          </a:ln>
        </p:spPr>
      </p:cxnSp>
      <p:cxnSp>
        <p:nvCxnSpPr>
          <p:cNvPr id="603" name="Google Shape;603;p15"/>
          <p:cNvCxnSpPr>
            <a:endCxn id="568" idx="3"/>
          </p:cNvCxnSpPr>
          <p:nvPr/>
        </p:nvCxnSpPr>
        <p:spPr>
          <a:xfrm>
            <a:off x="7019500" y="3032625"/>
            <a:ext cx="2124600" cy="8700"/>
          </a:xfrm>
          <a:prstGeom prst="straightConnector1">
            <a:avLst/>
          </a:prstGeom>
          <a:noFill/>
          <a:ln cap="flat" cmpd="sng" w="9525">
            <a:solidFill>
              <a:srgbClr val="051336"/>
            </a:solidFill>
            <a:prstDash val="solid"/>
            <a:round/>
            <a:headEnd len="sm" w="sm"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descr="preencoded.png" id="609" name="Google Shape;609;p16"/>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610" name="Google Shape;610;p16"/>
          <p:cNvSpPr/>
          <p:nvPr/>
        </p:nvSpPr>
        <p:spPr>
          <a:xfrm>
            <a:off x="496119" y="603126"/>
            <a:ext cx="4722900" cy="7089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EFEFE"/>
              </a:buClr>
              <a:buSzPts val="2250"/>
              <a:buFont typeface="Instrument Sans"/>
              <a:buNone/>
            </a:pPr>
            <a:r>
              <a:rPr b="0" i="0" lang="en-US" sz="2250" u="none" cap="none" strike="noStrike">
                <a:solidFill>
                  <a:srgbClr val="FEFEFE"/>
                </a:solidFill>
                <a:latin typeface="Instrument Sans"/>
                <a:ea typeface="Instrument Sans"/>
                <a:cs typeface="Instrument Sans"/>
                <a:sym typeface="Instrument Sans"/>
              </a:rPr>
              <a:t>Dedicated Support When You Need It</a:t>
            </a:r>
            <a:endParaRPr b="0" i="0" sz="2250" u="none" cap="none" strike="noStrike">
              <a:solidFill>
                <a:srgbClr val="000000"/>
              </a:solidFill>
              <a:latin typeface="Arial"/>
              <a:ea typeface="Arial"/>
              <a:cs typeface="Arial"/>
              <a:sym typeface="Arial"/>
            </a:endParaRPr>
          </a:p>
        </p:txBody>
      </p:sp>
      <p:sp>
        <p:nvSpPr>
          <p:cNvPr id="611" name="Google Shape;611;p16"/>
          <p:cNvSpPr/>
          <p:nvPr/>
        </p:nvSpPr>
        <p:spPr>
          <a:xfrm>
            <a:off x="496119" y="1471315"/>
            <a:ext cx="4722900" cy="1043700"/>
          </a:xfrm>
          <a:prstGeom prst="roundRect">
            <a:avLst>
              <a:gd fmla="val 32601" name="adj"/>
            </a:avLst>
          </a:prstGeom>
          <a:solidFill>
            <a:srgbClr val="2424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12" name="Google Shape;612;p16"/>
          <p:cNvSpPr/>
          <p:nvPr/>
        </p:nvSpPr>
        <p:spPr>
          <a:xfrm>
            <a:off x="637877" y="1613074"/>
            <a:ext cx="2000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350"/>
              <a:buFont typeface="Instrument Sans"/>
              <a:buNone/>
            </a:pPr>
            <a:r>
              <a:rPr b="0" i="0" lang="en-US" sz="1350" u="none" cap="none" strike="noStrike">
                <a:solidFill>
                  <a:srgbClr val="FFFFFF"/>
                </a:solidFill>
                <a:latin typeface="Instrument Sans"/>
                <a:ea typeface="Instrument Sans"/>
                <a:cs typeface="Instrument Sans"/>
                <a:sym typeface="Instrument Sans"/>
              </a:rPr>
              <a:t>Standard Support Hours</a:t>
            </a:r>
            <a:endParaRPr b="0" i="0" sz="1350" u="none" cap="none" strike="noStrike">
              <a:solidFill>
                <a:srgbClr val="000000"/>
              </a:solidFill>
              <a:latin typeface="Arial"/>
              <a:ea typeface="Arial"/>
              <a:cs typeface="Arial"/>
              <a:sym typeface="Arial"/>
            </a:endParaRPr>
          </a:p>
        </p:txBody>
      </p:sp>
      <p:sp>
        <p:nvSpPr>
          <p:cNvPr id="613" name="Google Shape;613;p16"/>
          <p:cNvSpPr/>
          <p:nvPr/>
        </p:nvSpPr>
        <p:spPr>
          <a:xfrm>
            <a:off x="637877" y="1919585"/>
            <a:ext cx="44394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125"/>
              <a:buFont typeface="Open Sans"/>
              <a:buNone/>
            </a:pPr>
            <a:r>
              <a:rPr b="0" i="0" lang="en-US" sz="1125" u="none" cap="none" strike="noStrike">
                <a:solidFill>
                  <a:srgbClr val="FFFFFF"/>
                </a:solidFill>
                <a:latin typeface="Open Sans"/>
                <a:ea typeface="Open Sans"/>
                <a:cs typeface="Open Sans"/>
                <a:sym typeface="Open Sans"/>
              </a:rPr>
              <a:t>Our dedicated support team is available from </a:t>
            </a:r>
            <a:r>
              <a:rPr b="1" i="0" lang="en-US" sz="1125" u="none" cap="none" strike="noStrike">
                <a:solidFill>
                  <a:srgbClr val="FFFFFF"/>
                </a:solidFill>
                <a:latin typeface="Open Sans"/>
                <a:ea typeface="Open Sans"/>
                <a:cs typeface="Open Sans"/>
                <a:sym typeface="Open Sans"/>
              </a:rPr>
              <a:t>8:00 AM to 6:00 PM GMT+7</a:t>
            </a:r>
            <a:r>
              <a:rPr b="0" i="0" lang="en-US" sz="1125" u="none" cap="none" strike="noStrike">
                <a:solidFill>
                  <a:srgbClr val="FFFFFF"/>
                </a:solidFill>
                <a:latin typeface="Open Sans"/>
                <a:ea typeface="Open Sans"/>
                <a:cs typeface="Open Sans"/>
                <a:sym typeface="Open Sans"/>
              </a:rPr>
              <a:t> to assist with all your queries and system requirements.</a:t>
            </a:r>
            <a:endParaRPr b="0" i="0" sz="1125" u="none" cap="none" strike="noStrike">
              <a:solidFill>
                <a:srgbClr val="000000"/>
              </a:solidFill>
              <a:latin typeface="Arial"/>
              <a:ea typeface="Arial"/>
              <a:cs typeface="Arial"/>
              <a:sym typeface="Arial"/>
            </a:endParaRPr>
          </a:p>
        </p:txBody>
      </p:sp>
      <p:sp>
        <p:nvSpPr>
          <p:cNvPr id="614" name="Google Shape;614;p16"/>
          <p:cNvSpPr/>
          <p:nvPr/>
        </p:nvSpPr>
        <p:spPr>
          <a:xfrm>
            <a:off x="496119" y="2656730"/>
            <a:ext cx="4722900" cy="1270500"/>
          </a:xfrm>
          <a:prstGeom prst="roundRect">
            <a:avLst>
              <a:gd fmla="val 26781" name="adj"/>
            </a:avLst>
          </a:prstGeom>
          <a:solidFill>
            <a:srgbClr val="2424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15" name="Google Shape;615;p16"/>
          <p:cNvSpPr/>
          <p:nvPr/>
        </p:nvSpPr>
        <p:spPr>
          <a:xfrm>
            <a:off x="637877" y="2798489"/>
            <a:ext cx="20607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350"/>
              <a:buFont typeface="Instrument Sans"/>
              <a:buNone/>
            </a:pPr>
            <a:r>
              <a:rPr b="0" i="0" lang="en-US" sz="1350" u="none" cap="none" strike="noStrike">
                <a:solidFill>
                  <a:srgbClr val="FFFFFF"/>
                </a:solidFill>
                <a:latin typeface="Instrument Sans"/>
                <a:ea typeface="Instrument Sans"/>
                <a:cs typeface="Instrument Sans"/>
                <a:sym typeface="Instrument Sans"/>
              </a:rPr>
              <a:t>24/7 Emergency Support</a:t>
            </a:r>
            <a:endParaRPr b="0" i="0" sz="1350" u="none" cap="none" strike="noStrike">
              <a:solidFill>
                <a:srgbClr val="000000"/>
              </a:solidFill>
              <a:latin typeface="Arial"/>
              <a:ea typeface="Arial"/>
              <a:cs typeface="Arial"/>
              <a:sym typeface="Arial"/>
            </a:endParaRPr>
          </a:p>
        </p:txBody>
      </p:sp>
      <p:sp>
        <p:nvSpPr>
          <p:cNvPr id="616" name="Google Shape;616;p16"/>
          <p:cNvSpPr/>
          <p:nvPr/>
        </p:nvSpPr>
        <p:spPr>
          <a:xfrm>
            <a:off x="637877" y="3105002"/>
            <a:ext cx="4439400" cy="680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125"/>
              <a:buFont typeface="Open Sans"/>
              <a:buNone/>
            </a:pPr>
            <a:r>
              <a:rPr b="0" i="0" lang="en-US" sz="1125" u="none" cap="none" strike="noStrike">
                <a:solidFill>
                  <a:srgbClr val="FFFFFF"/>
                </a:solidFill>
                <a:latin typeface="Open Sans"/>
                <a:ea typeface="Open Sans"/>
                <a:cs typeface="Open Sans"/>
                <a:sym typeface="Open Sans"/>
              </a:rPr>
              <a:t>For critical (P1) issues that impact safety or operational continuity, our on-call team provides </a:t>
            </a:r>
            <a:r>
              <a:rPr b="1" i="0" lang="en-US" sz="1125" u="none" cap="none" strike="noStrike">
                <a:solidFill>
                  <a:srgbClr val="FFFFFF"/>
                </a:solidFill>
                <a:latin typeface="Open Sans"/>
                <a:ea typeface="Open Sans"/>
                <a:cs typeface="Open Sans"/>
                <a:sym typeface="Open Sans"/>
              </a:rPr>
              <a:t>24/7 support</a:t>
            </a:r>
            <a:r>
              <a:rPr b="0" i="0" lang="en-US" sz="1125" u="none" cap="none" strike="noStrike">
                <a:solidFill>
                  <a:srgbClr val="FFFFFF"/>
                </a:solidFill>
                <a:latin typeface="Open Sans"/>
                <a:ea typeface="Open Sans"/>
                <a:cs typeface="Open Sans"/>
                <a:sym typeface="Open Sans"/>
              </a:rPr>
              <a:t> to ensure immediate response and resolution.</a:t>
            </a:r>
            <a:endParaRPr b="0" i="0" sz="1125" u="none" cap="none" strike="noStrike">
              <a:solidFill>
                <a:srgbClr val="000000"/>
              </a:solidFill>
              <a:latin typeface="Arial"/>
              <a:ea typeface="Arial"/>
              <a:cs typeface="Arial"/>
              <a:sym typeface="Arial"/>
            </a:endParaRPr>
          </a:p>
        </p:txBody>
      </p:sp>
      <p:sp>
        <p:nvSpPr>
          <p:cNvPr id="617" name="Google Shape;617;p16"/>
          <p:cNvSpPr/>
          <p:nvPr/>
        </p:nvSpPr>
        <p:spPr>
          <a:xfrm>
            <a:off x="496119" y="4086671"/>
            <a:ext cx="47229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We ensure that expert assistance is always within reach, supporting your operations around the clock for urgent matters.</a:t>
            </a:r>
            <a:endParaRPr b="0" i="0" sz="1125"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2" name="Shape 622"/>
        <p:cNvGrpSpPr/>
        <p:nvPr/>
      </p:nvGrpSpPr>
      <p:grpSpPr>
        <a:xfrm>
          <a:off x="0" y="0"/>
          <a:ext cx="0" cy="0"/>
          <a:chOff x="0" y="0"/>
          <a:chExt cx="0" cy="0"/>
        </a:xfrm>
      </p:grpSpPr>
      <p:sp>
        <p:nvSpPr>
          <p:cNvPr id="623" name="Google Shape;623;p17"/>
          <p:cNvSpPr/>
          <p:nvPr/>
        </p:nvSpPr>
        <p:spPr>
          <a:xfrm>
            <a:off x="481906" y="379364"/>
            <a:ext cx="5123100" cy="344400"/>
          </a:xfrm>
          <a:prstGeom prst="rect">
            <a:avLst/>
          </a:prstGeom>
          <a:noFill/>
          <a:ln>
            <a:noFill/>
          </a:ln>
        </p:spPr>
        <p:txBody>
          <a:bodyPr anchorCtr="0" anchor="t" bIns="0" lIns="0" spcFirstLastPara="1" rIns="0" wrap="square" tIns="0">
            <a:noAutofit/>
          </a:bodyPr>
          <a:lstStyle/>
          <a:p>
            <a:pPr indent="0" lvl="0" marL="0" marR="0" rtl="0" algn="l">
              <a:lnSpc>
                <a:spcPct val="124637"/>
              </a:lnSpc>
              <a:spcBef>
                <a:spcPts val="0"/>
              </a:spcBef>
              <a:spcAft>
                <a:spcPts val="0"/>
              </a:spcAft>
              <a:buClr>
                <a:srgbClr val="FEFEFE"/>
              </a:buClr>
              <a:buSzPts val="2175"/>
              <a:buFont typeface="Instrument Sans"/>
              <a:buNone/>
            </a:pPr>
            <a:r>
              <a:rPr b="0" i="0" lang="en-US" sz="2175" u="none" cap="none" strike="noStrike">
                <a:solidFill>
                  <a:srgbClr val="FEFEFE"/>
                </a:solidFill>
                <a:latin typeface="Instrument Sans"/>
                <a:ea typeface="Instrument Sans"/>
                <a:cs typeface="Instrument Sans"/>
                <a:sym typeface="Instrument Sans"/>
              </a:rPr>
              <a:t>Prioritizing Your Uptime: Our SLA Matrix</a:t>
            </a:r>
            <a:endParaRPr b="0" i="0" sz="2175" u="none" cap="none" strike="noStrike">
              <a:solidFill>
                <a:srgbClr val="000000"/>
              </a:solidFill>
              <a:latin typeface="Arial"/>
              <a:ea typeface="Arial"/>
              <a:cs typeface="Arial"/>
              <a:sym typeface="Arial"/>
            </a:endParaRPr>
          </a:p>
        </p:txBody>
      </p:sp>
      <p:sp>
        <p:nvSpPr>
          <p:cNvPr id="624" name="Google Shape;624;p17"/>
          <p:cNvSpPr/>
          <p:nvPr/>
        </p:nvSpPr>
        <p:spPr>
          <a:xfrm>
            <a:off x="481906" y="998935"/>
            <a:ext cx="8180400" cy="3169800"/>
          </a:xfrm>
          <a:prstGeom prst="roundRect">
            <a:avLst>
              <a:gd fmla="val 652" name="adj"/>
            </a:avLst>
          </a:prstGeom>
          <a:solidFill>
            <a:srgbClr val="3E3E3E"/>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25" name="Google Shape;625;p17"/>
          <p:cNvSpPr/>
          <p:nvPr/>
        </p:nvSpPr>
        <p:spPr>
          <a:xfrm>
            <a:off x="481906" y="998935"/>
            <a:ext cx="4090200" cy="1584900"/>
          </a:xfrm>
          <a:prstGeom prst="roundRect">
            <a:avLst>
              <a:gd fmla="val 1303"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26" name="Google Shape;626;p17"/>
          <p:cNvSpPr/>
          <p:nvPr/>
        </p:nvSpPr>
        <p:spPr>
          <a:xfrm>
            <a:off x="619571" y="1136601"/>
            <a:ext cx="1721100" cy="215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1350"/>
              <a:buFont typeface="Instrument Sans"/>
              <a:buNone/>
            </a:pPr>
            <a:r>
              <a:rPr b="0" i="0" lang="en-US" sz="1350" u="none" cap="none" strike="noStrike">
                <a:solidFill>
                  <a:srgbClr val="000000"/>
                </a:solidFill>
                <a:latin typeface="Instrument Sans"/>
                <a:ea typeface="Instrument Sans"/>
                <a:cs typeface="Instrument Sans"/>
                <a:sym typeface="Instrument Sans"/>
              </a:rPr>
              <a:t>Critical (P1)</a:t>
            </a:r>
            <a:endParaRPr b="0" i="0" sz="1350" u="none" cap="none" strike="noStrike">
              <a:solidFill>
                <a:srgbClr val="000000"/>
              </a:solidFill>
              <a:latin typeface="Arial"/>
              <a:ea typeface="Arial"/>
              <a:cs typeface="Arial"/>
              <a:sym typeface="Arial"/>
            </a:endParaRPr>
          </a:p>
        </p:txBody>
      </p:sp>
      <p:sp>
        <p:nvSpPr>
          <p:cNvPr id="627" name="Google Shape;627;p17"/>
          <p:cNvSpPr/>
          <p:nvPr/>
        </p:nvSpPr>
        <p:spPr>
          <a:xfrm>
            <a:off x="619571" y="1434332"/>
            <a:ext cx="3608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050"/>
              <a:buFont typeface="Open Sans"/>
              <a:buNone/>
            </a:pPr>
            <a:r>
              <a:rPr b="0" i="0" lang="en-US" sz="1050" u="none" cap="none" strike="noStrike">
                <a:solidFill>
                  <a:srgbClr val="000000"/>
                </a:solidFill>
                <a:latin typeface="Open Sans"/>
                <a:ea typeface="Open Sans"/>
                <a:cs typeface="Open Sans"/>
                <a:sym typeface="Open Sans"/>
              </a:rPr>
              <a:t>Complete system outage, AI module failure affecting safety alerts, or dashboard down.</a:t>
            </a:r>
            <a:endParaRPr b="0" i="0" sz="1050" u="none" cap="none" strike="noStrike">
              <a:solidFill>
                <a:srgbClr val="000000"/>
              </a:solidFill>
              <a:latin typeface="Arial"/>
              <a:ea typeface="Arial"/>
              <a:cs typeface="Arial"/>
              <a:sym typeface="Arial"/>
            </a:endParaRPr>
          </a:p>
        </p:txBody>
      </p:sp>
      <p:sp>
        <p:nvSpPr>
          <p:cNvPr id="628" name="Google Shape;628;p17"/>
          <p:cNvSpPr/>
          <p:nvPr/>
        </p:nvSpPr>
        <p:spPr>
          <a:xfrm>
            <a:off x="619571" y="1957462"/>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Response: within 1 hour</a:t>
            </a:r>
            <a:endParaRPr b="0" i="0" sz="1050" u="none" cap="none" strike="noStrike">
              <a:solidFill>
                <a:srgbClr val="000000"/>
              </a:solidFill>
              <a:latin typeface="Arial"/>
              <a:ea typeface="Arial"/>
              <a:cs typeface="Arial"/>
              <a:sym typeface="Arial"/>
            </a:endParaRPr>
          </a:p>
        </p:txBody>
      </p:sp>
      <p:sp>
        <p:nvSpPr>
          <p:cNvPr id="629" name="Google Shape;629;p17"/>
          <p:cNvSpPr/>
          <p:nvPr/>
        </p:nvSpPr>
        <p:spPr>
          <a:xfrm>
            <a:off x="619571" y="2225874"/>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Resolution: within 4 hours</a:t>
            </a:r>
            <a:endParaRPr b="0" i="0" sz="1050" u="none" cap="none" strike="noStrike">
              <a:solidFill>
                <a:srgbClr val="000000"/>
              </a:solidFill>
              <a:latin typeface="Arial"/>
              <a:ea typeface="Arial"/>
              <a:cs typeface="Arial"/>
              <a:sym typeface="Arial"/>
            </a:endParaRPr>
          </a:p>
        </p:txBody>
      </p:sp>
      <p:sp>
        <p:nvSpPr>
          <p:cNvPr id="630" name="Google Shape;630;p17"/>
          <p:cNvSpPr/>
          <p:nvPr/>
        </p:nvSpPr>
        <p:spPr>
          <a:xfrm>
            <a:off x="4572000" y="998935"/>
            <a:ext cx="4090200" cy="1584900"/>
          </a:xfrm>
          <a:prstGeom prst="rect">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31" name="Google Shape;631;p17"/>
          <p:cNvSpPr/>
          <p:nvPr/>
        </p:nvSpPr>
        <p:spPr>
          <a:xfrm>
            <a:off x="4572000" y="998935"/>
            <a:ext cx="19200" cy="1584900"/>
          </a:xfrm>
          <a:prstGeom prst="roundRect">
            <a:avLst>
              <a:gd fmla="val 108416" name="adj"/>
            </a:avLst>
          </a:prstGeom>
          <a:solidFill>
            <a:srgbClr val="DBDB2D"/>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32" name="Google Shape;632;p17"/>
          <p:cNvSpPr/>
          <p:nvPr/>
        </p:nvSpPr>
        <p:spPr>
          <a:xfrm>
            <a:off x="4916165" y="1136601"/>
            <a:ext cx="1721100" cy="215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1350"/>
              <a:buFont typeface="Instrument Sans"/>
              <a:buNone/>
            </a:pPr>
            <a:r>
              <a:rPr b="0" i="0" lang="en-US" sz="1350" u="none" cap="none" strike="noStrike">
                <a:solidFill>
                  <a:srgbClr val="000000"/>
                </a:solidFill>
                <a:latin typeface="Instrument Sans"/>
                <a:ea typeface="Instrument Sans"/>
                <a:cs typeface="Instrument Sans"/>
                <a:sym typeface="Instrument Sans"/>
              </a:rPr>
              <a:t>High (P2)</a:t>
            </a:r>
            <a:endParaRPr b="0" i="0" sz="1350" u="none" cap="none" strike="noStrike">
              <a:solidFill>
                <a:srgbClr val="000000"/>
              </a:solidFill>
              <a:latin typeface="Arial"/>
              <a:ea typeface="Arial"/>
              <a:cs typeface="Arial"/>
              <a:sym typeface="Arial"/>
            </a:endParaRPr>
          </a:p>
        </p:txBody>
      </p:sp>
      <p:sp>
        <p:nvSpPr>
          <p:cNvPr id="633" name="Google Shape;633;p17"/>
          <p:cNvSpPr/>
          <p:nvPr/>
        </p:nvSpPr>
        <p:spPr>
          <a:xfrm>
            <a:off x="4916165" y="1434332"/>
            <a:ext cx="3608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050"/>
              <a:buFont typeface="Open Sans"/>
              <a:buNone/>
            </a:pPr>
            <a:r>
              <a:rPr b="0" i="0" lang="en-US" sz="1050" u="none" cap="none" strike="noStrike">
                <a:solidFill>
                  <a:srgbClr val="000000"/>
                </a:solidFill>
                <a:latin typeface="Open Sans"/>
                <a:ea typeface="Open Sans"/>
                <a:cs typeface="Open Sans"/>
                <a:sym typeface="Open Sans"/>
              </a:rPr>
              <a:t>Key component malfunction (e.g., facial recognition not working intermittently).</a:t>
            </a:r>
            <a:endParaRPr b="0" i="0" sz="1050" u="none" cap="none" strike="noStrike">
              <a:solidFill>
                <a:srgbClr val="000000"/>
              </a:solidFill>
              <a:latin typeface="Arial"/>
              <a:ea typeface="Arial"/>
              <a:cs typeface="Arial"/>
              <a:sym typeface="Arial"/>
            </a:endParaRPr>
          </a:p>
        </p:txBody>
      </p:sp>
      <p:sp>
        <p:nvSpPr>
          <p:cNvPr id="634" name="Google Shape;634;p17"/>
          <p:cNvSpPr/>
          <p:nvPr/>
        </p:nvSpPr>
        <p:spPr>
          <a:xfrm>
            <a:off x="4916165" y="1957462"/>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Response: within 4 hours</a:t>
            </a:r>
            <a:endParaRPr b="0" i="0" sz="1050" u="none" cap="none" strike="noStrike">
              <a:solidFill>
                <a:srgbClr val="000000"/>
              </a:solidFill>
              <a:latin typeface="Arial"/>
              <a:ea typeface="Arial"/>
              <a:cs typeface="Arial"/>
              <a:sym typeface="Arial"/>
            </a:endParaRPr>
          </a:p>
        </p:txBody>
      </p:sp>
      <p:sp>
        <p:nvSpPr>
          <p:cNvPr id="635" name="Google Shape;635;p17"/>
          <p:cNvSpPr/>
          <p:nvPr/>
        </p:nvSpPr>
        <p:spPr>
          <a:xfrm>
            <a:off x="4916165" y="2225874"/>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Resolution: within 1 business day</a:t>
            </a:r>
            <a:endParaRPr b="0" i="0" sz="1050" u="none" cap="none" strike="noStrike">
              <a:solidFill>
                <a:srgbClr val="000000"/>
              </a:solidFill>
              <a:latin typeface="Arial"/>
              <a:ea typeface="Arial"/>
              <a:cs typeface="Arial"/>
              <a:sym typeface="Arial"/>
            </a:endParaRPr>
          </a:p>
        </p:txBody>
      </p:sp>
      <p:sp>
        <p:nvSpPr>
          <p:cNvPr id="636" name="Google Shape;636;p17"/>
          <p:cNvSpPr/>
          <p:nvPr/>
        </p:nvSpPr>
        <p:spPr>
          <a:xfrm>
            <a:off x="4399955" y="1619288"/>
            <a:ext cx="344400" cy="344400"/>
          </a:xfrm>
          <a:prstGeom prst="roundRect">
            <a:avLst>
              <a:gd fmla="val 6001" name="adj"/>
            </a:avLst>
          </a:prstGeom>
          <a:solidFill>
            <a:srgbClr val="1F1F1F"/>
          </a:solidFill>
          <a:ln cap="flat" cmpd="sng" w="19050">
            <a:solidFill>
              <a:srgbClr val="DBDB2D"/>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637" name="Google Shape;637;p17"/>
          <p:cNvPicPr preferRelativeResize="0"/>
          <p:nvPr/>
        </p:nvPicPr>
        <p:blipFill rotWithShape="1">
          <a:blip r:embed="rId3">
            <a:alphaModFix/>
          </a:blip>
          <a:srcRect b="0" l="0" r="0" t="0"/>
          <a:stretch/>
        </p:blipFill>
        <p:spPr>
          <a:xfrm>
            <a:off x="4485977" y="1683805"/>
            <a:ext cx="172045" cy="215131"/>
          </a:xfrm>
          <a:prstGeom prst="rect">
            <a:avLst/>
          </a:prstGeom>
          <a:noFill/>
          <a:ln>
            <a:noFill/>
          </a:ln>
        </p:spPr>
      </p:pic>
      <p:sp>
        <p:nvSpPr>
          <p:cNvPr id="638" name="Google Shape;638;p17"/>
          <p:cNvSpPr/>
          <p:nvPr/>
        </p:nvSpPr>
        <p:spPr>
          <a:xfrm>
            <a:off x="481906" y="2583805"/>
            <a:ext cx="4090200" cy="1584900"/>
          </a:xfrm>
          <a:prstGeom prst="rect">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39" name="Google Shape;639;p17"/>
          <p:cNvSpPr/>
          <p:nvPr/>
        </p:nvSpPr>
        <p:spPr>
          <a:xfrm>
            <a:off x="481906" y="2583805"/>
            <a:ext cx="4090200" cy="19200"/>
          </a:xfrm>
          <a:prstGeom prst="roundRect">
            <a:avLst>
              <a:gd fmla="val 108416" name="adj"/>
            </a:avLst>
          </a:prstGeom>
          <a:solidFill>
            <a:srgbClr val="DBDB2D"/>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0" name="Google Shape;640;p17"/>
          <p:cNvSpPr/>
          <p:nvPr/>
        </p:nvSpPr>
        <p:spPr>
          <a:xfrm>
            <a:off x="619571" y="2721471"/>
            <a:ext cx="1721100" cy="215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1350"/>
              <a:buFont typeface="Instrument Sans"/>
              <a:buNone/>
            </a:pPr>
            <a:r>
              <a:rPr b="0" i="0" lang="en-US" sz="1350" u="none" cap="none" strike="noStrike">
                <a:solidFill>
                  <a:srgbClr val="000000"/>
                </a:solidFill>
                <a:latin typeface="Instrument Sans"/>
                <a:ea typeface="Instrument Sans"/>
                <a:cs typeface="Instrument Sans"/>
                <a:sym typeface="Instrument Sans"/>
              </a:rPr>
              <a:t>Medium (P3)</a:t>
            </a:r>
            <a:endParaRPr b="0" i="0" sz="1350" u="none" cap="none" strike="noStrike">
              <a:solidFill>
                <a:srgbClr val="000000"/>
              </a:solidFill>
              <a:latin typeface="Arial"/>
              <a:ea typeface="Arial"/>
              <a:cs typeface="Arial"/>
              <a:sym typeface="Arial"/>
            </a:endParaRPr>
          </a:p>
        </p:txBody>
      </p:sp>
      <p:sp>
        <p:nvSpPr>
          <p:cNvPr id="641" name="Google Shape;641;p17"/>
          <p:cNvSpPr/>
          <p:nvPr/>
        </p:nvSpPr>
        <p:spPr>
          <a:xfrm>
            <a:off x="619571" y="3019202"/>
            <a:ext cx="3608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050"/>
              <a:buFont typeface="Open Sans"/>
              <a:buNone/>
            </a:pPr>
            <a:r>
              <a:rPr b="0" i="0" lang="en-US" sz="1050" u="none" cap="none" strike="noStrike">
                <a:solidFill>
                  <a:srgbClr val="000000"/>
                </a:solidFill>
                <a:latin typeface="Open Sans"/>
                <a:ea typeface="Open Sans"/>
                <a:cs typeface="Open Sans"/>
                <a:sym typeface="Open Sans"/>
              </a:rPr>
              <a:t>Degraded system performance, intermittent bugs, or partial dashboard errors.</a:t>
            </a:r>
            <a:endParaRPr b="0" i="0" sz="1050" u="none" cap="none" strike="noStrike">
              <a:solidFill>
                <a:srgbClr val="000000"/>
              </a:solidFill>
              <a:latin typeface="Arial"/>
              <a:ea typeface="Arial"/>
              <a:cs typeface="Arial"/>
              <a:sym typeface="Arial"/>
            </a:endParaRPr>
          </a:p>
        </p:txBody>
      </p:sp>
      <p:sp>
        <p:nvSpPr>
          <p:cNvPr id="642" name="Google Shape;642;p17"/>
          <p:cNvSpPr/>
          <p:nvPr/>
        </p:nvSpPr>
        <p:spPr>
          <a:xfrm>
            <a:off x="619571" y="3542332"/>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Response: within 1 business day</a:t>
            </a:r>
            <a:endParaRPr b="0" i="0" sz="1050" u="none" cap="none" strike="noStrike">
              <a:solidFill>
                <a:srgbClr val="000000"/>
              </a:solidFill>
              <a:latin typeface="Arial"/>
              <a:ea typeface="Arial"/>
              <a:cs typeface="Arial"/>
              <a:sym typeface="Arial"/>
            </a:endParaRPr>
          </a:p>
        </p:txBody>
      </p:sp>
      <p:sp>
        <p:nvSpPr>
          <p:cNvPr id="643" name="Google Shape;643;p17"/>
          <p:cNvSpPr/>
          <p:nvPr/>
        </p:nvSpPr>
        <p:spPr>
          <a:xfrm>
            <a:off x="619571" y="3810745"/>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Resolution: within 3 business days</a:t>
            </a:r>
            <a:endParaRPr b="0" i="0" sz="1050" u="none" cap="none" strike="noStrike">
              <a:solidFill>
                <a:srgbClr val="000000"/>
              </a:solidFill>
              <a:latin typeface="Arial"/>
              <a:ea typeface="Arial"/>
              <a:cs typeface="Arial"/>
              <a:sym typeface="Arial"/>
            </a:endParaRPr>
          </a:p>
        </p:txBody>
      </p:sp>
      <p:sp>
        <p:nvSpPr>
          <p:cNvPr id="644" name="Google Shape;644;p17"/>
          <p:cNvSpPr/>
          <p:nvPr/>
        </p:nvSpPr>
        <p:spPr>
          <a:xfrm>
            <a:off x="4572000" y="2583805"/>
            <a:ext cx="4090200" cy="1584900"/>
          </a:xfrm>
          <a:prstGeom prst="rect">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5" name="Google Shape;645;p17"/>
          <p:cNvSpPr/>
          <p:nvPr/>
        </p:nvSpPr>
        <p:spPr>
          <a:xfrm>
            <a:off x="4572000" y="2583805"/>
            <a:ext cx="19200" cy="1584900"/>
          </a:xfrm>
          <a:prstGeom prst="roundRect">
            <a:avLst>
              <a:gd fmla="val 108416" name="adj"/>
            </a:avLst>
          </a:prstGeom>
          <a:solidFill>
            <a:srgbClr val="DBDB2D"/>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6" name="Google Shape;646;p17"/>
          <p:cNvSpPr/>
          <p:nvPr/>
        </p:nvSpPr>
        <p:spPr>
          <a:xfrm>
            <a:off x="4572000" y="2583805"/>
            <a:ext cx="4090200" cy="19200"/>
          </a:xfrm>
          <a:prstGeom prst="roundRect">
            <a:avLst>
              <a:gd fmla="val 108416" name="adj"/>
            </a:avLst>
          </a:prstGeom>
          <a:solidFill>
            <a:srgbClr val="DBDB2D"/>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7" name="Google Shape;647;p17"/>
          <p:cNvSpPr/>
          <p:nvPr/>
        </p:nvSpPr>
        <p:spPr>
          <a:xfrm>
            <a:off x="4916165" y="2721471"/>
            <a:ext cx="1721100" cy="215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1350"/>
              <a:buFont typeface="Instrument Sans"/>
              <a:buNone/>
            </a:pPr>
            <a:r>
              <a:rPr b="0" i="0" lang="en-US" sz="1350" u="none" cap="none" strike="noStrike">
                <a:solidFill>
                  <a:srgbClr val="000000"/>
                </a:solidFill>
                <a:latin typeface="Instrument Sans"/>
                <a:ea typeface="Instrument Sans"/>
                <a:cs typeface="Instrument Sans"/>
                <a:sym typeface="Instrument Sans"/>
              </a:rPr>
              <a:t>Low (P4)</a:t>
            </a:r>
            <a:endParaRPr b="0" i="0" sz="1350" u="none" cap="none" strike="noStrike">
              <a:solidFill>
                <a:srgbClr val="000000"/>
              </a:solidFill>
              <a:latin typeface="Arial"/>
              <a:ea typeface="Arial"/>
              <a:cs typeface="Arial"/>
              <a:sym typeface="Arial"/>
            </a:endParaRPr>
          </a:p>
        </p:txBody>
      </p:sp>
      <p:sp>
        <p:nvSpPr>
          <p:cNvPr id="648" name="Google Shape;648;p17"/>
          <p:cNvSpPr/>
          <p:nvPr/>
        </p:nvSpPr>
        <p:spPr>
          <a:xfrm>
            <a:off x="4916165" y="3019202"/>
            <a:ext cx="3608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050"/>
              <a:buFont typeface="Open Sans"/>
              <a:buNone/>
            </a:pPr>
            <a:r>
              <a:rPr b="0" i="0" lang="en-US" sz="1050" u="none" cap="none" strike="noStrike">
                <a:solidFill>
                  <a:srgbClr val="000000"/>
                </a:solidFill>
                <a:latin typeface="Open Sans"/>
                <a:ea typeface="Open Sans"/>
                <a:cs typeface="Open Sans"/>
                <a:sym typeface="Open Sans"/>
              </a:rPr>
              <a:t>Cosmetic UI issues, general feature requests, or documentation questions.</a:t>
            </a:r>
            <a:endParaRPr b="0" i="0" sz="1050" u="none" cap="none" strike="noStrike">
              <a:solidFill>
                <a:srgbClr val="000000"/>
              </a:solidFill>
              <a:latin typeface="Arial"/>
              <a:ea typeface="Arial"/>
              <a:cs typeface="Arial"/>
              <a:sym typeface="Arial"/>
            </a:endParaRPr>
          </a:p>
        </p:txBody>
      </p:sp>
      <p:sp>
        <p:nvSpPr>
          <p:cNvPr id="649" name="Google Shape;649;p17"/>
          <p:cNvSpPr/>
          <p:nvPr/>
        </p:nvSpPr>
        <p:spPr>
          <a:xfrm>
            <a:off x="4916165" y="3542332"/>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Response: within 2 business days</a:t>
            </a:r>
            <a:endParaRPr b="0" i="0" sz="1050" u="none" cap="none" strike="noStrike">
              <a:solidFill>
                <a:srgbClr val="000000"/>
              </a:solidFill>
              <a:latin typeface="Arial"/>
              <a:ea typeface="Arial"/>
              <a:cs typeface="Arial"/>
              <a:sym typeface="Arial"/>
            </a:endParaRPr>
          </a:p>
        </p:txBody>
      </p:sp>
      <p:sp>
        <p:nvSpPr>
          <p:cNvPr id="650" name="Google Shape;650;p17"/>
          <p:cNvSpPr/>
          <p:nvPr/>
        </p:nvSpPr>
        <p:spPr>
          <a:xfrm>
            <a:off x="4916165" y="3810745"/>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Resolution: next scheduled update</a:t>
            </a:r>
            <a:endParaRPr b="0" i="0" sz="1050" u="none" cap="none" strike="noStrike">
              <a:solidFill>
                <a:srgbClr val="000000"/>
              </a:solidFill>
              <a:latin typeface="Arial"/>
              <a:ea typeface="Arial"/>
              <a:cs typeface="Arial"/>
              <a:sym typeface="Arial"/>
            </a:endParaRPr>
          </a:p>
        </p:txBody>
      </p:sp>
      <p:sp>
        <p:nvSpPr>
          <p:cNvPr id="651" name="Google Shape;651;p17"/>
          <p:cNvSpPr/>
          <p:nvPr/>
        </p:nvSpPr>
        <p:spPr>
          <a:xfrm>
            <a:off x="4399955" y="3204158"/>
            <a:ext cx="344400" cy="344400"/>
          </a:xfrm>
          <a:prstGeom prst="roundRect">
            <a:avLst>
              <a:gd fmla="val 6001" name="adj"/>
            </a:avLst>
          </a:prstGeom>
          <a:solidFill>
            <a:srgbClr val="1F1F1F"/>
          </a:solidFill>
          <a:ln cap="flat" cmpd="sng" w="19050">
            <a:solidFill>
              <a:srgbClr val="DBDB2D"/>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652" name="Google Shape;652;p17"/>
          <p:cNvPicPr preferRelativeResize="0"/>
          <p:nvPr/>
        </p:nvPicPr>
        <p:blipFill rotWithShape="1">
          <a:blip r:embed="rId4">
            <a:alphaModFix/>
          </a:blip>
          <a:srcRect b="0" l="0" r="0" t="0"/>
          <a:stretch/>
        </p:blipFill>
        <p:spPr>
          <a:xfrm>
            <a:off x="4485977" y="3268675"/>
            <a:ext cx="172045" cy="215131"/>
          </a:xfrm>
          <a:prstGeom prst="rect">
            <a:avLst/>
          </a:prstGeom>
          <a:noFill/>
          <a:ln>
            <a:noFill/>
          </a:ln>
        </p:spPr>
      </p:pic>
      <p:sp>
        <p:nvSpPr>
          <p:cNvPr id="653" name="Google Shape;653;p17"/>
          <p:cNvSpPr/>
          <p:nvPr/>
        </p:nvSpPr>
        <p:spPr>
          <a:xfrm>
            <a:off x="481906" y="4323531"/>
            <a:ext cx="8180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BFBFBF"/>
              </a:buClr>
              <a:buSzPts val="1050"/>
              <a:buFont typeface="Open Sans"/>
              <a:buNone/>
            </a:pPr>
            <a:r>
              <a:rPr b="0" i="0" lang="en-US" sz="1050" u="none" cap="none" strike="noStrike">
                <a:solidFill>
                  <a:srgbClr val="BFBFBF"/>
                </a:solidFill>
                <a:latin typeface="Open Sans"/>
                <a:ea typeface="Open Sans"/>
                <a:cs typeface="Open Sans"/>
                <a:sym typeface="Open Sans"/>
              </a:rPr>
              <a:t>Our Service Level Agreement (SLA) is designed to address issues with speed and efficiency, minimizing disruption to your critical operations.</a:t>
            </a:r>
            <a:endParaRPr b="0" i="0" sz="1050" u="none" cap="none" strike="noStrike">
              <a:solidFill>
                <a:srgbClr val="000000"/>
              </a:solidFill>
              <a:latin typeface="Arial"/>
              <a:ea typeface="Arial"/>
              <a:cs typeface="Arial"/>
              <a:sym typeface="Arial"/>
            </a:endParaRPr>
          </a:p>
        </p:txBody>
      </p:sp>
      <p:pic>
        <p:nvPicPr>
          <p:cNvPr id="654" name="Google Shape;654;p17"/>
          <p:cNvPicPr preferRelativeResize="0"/>
          <p:nvPr/>
        </p:nvPicPr>
        <p:blipFill rotWithShape="1">
          <a:blip r:embed="rId5">
            <a:alphaModFix/>
          </a:blip>
          <a:srcRect b="0" l="0" r="0" t="0"/>
          <a:stretch/>
        </p:blipFill>
        <p:spPr>
          <a:xfrm>
            <a:off x="7021294" y="4604063"/>
            <a:ext cx="2051250" cy="487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descr="preencoded.png" id="660" name="Google Shape;660;p18"/>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661" name="Google Shape;661;p18"/>
          <p:cNvSpPr/>
          <p:nvPr/>
        </p:nvSpPr>
        <p:spPr>
          <a:xfrm>
            <a:off x="496119" y="1218010"/>
            <a:ext cx="4722900" cy="7089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EFEFE"/>
              </a:buClr>
              <a:buSzPts val="2250"/>
              <a:buFont typeface="Instrument Sans"/>
              <a:buNone/>
            </a:pPr>
            <a:r>
              <a:rPr b="0" i="0" lang="en-US" sz="2250" u="none" cap="none" strike="noStrike">
                <a:solidFill>
                  <a:srgbClr val="FEFEFE"/>
                </a:solidFill>
                <a:latin typeface="Instrument Sans"/>
                <a:ea typeface="Instrument Sans"/>
                <a:cs typeface="Instrument Sans"/>
                <a:sym typeface="Instrument Sans"/>
              </a:rPr>
              <a:t>GDPR Compliance: Protecting Your Data</a:t>
            </a:r>
            <a:endParaRPr b="0" i="0" sz="2250" u="none" cap="none" strike="noStrike">
              <a:solidFill>
                <a:srgbClr val="000000"/>
              </a:solidFill>
              <a:latin typeface="Arial"/>
              <a:ea typeface="Arial"/>
              <a:cs typeface="Arial"/>
              <a:sym typeface="Arial"/>
            </a:endParaRPr>
          </a:p>
        </p:txBody>
      </p:sp>
      <p:sp>
        <p:nvSpPr>
          <p:cNvPr id="662" name="Google Shape;662;p18"/>
          <p:cNvSpPr/>
          <p:nvPr/>
        </p:nvSpPr>
        <p:spPr>
          <a:xfrm>
            <a:off x="496119" y="2086199"/>
            <a:ext cx="4722900" cy="90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viAct is fully committed to upholding the highest standards of data privacy and protection. We ensure complete compliance with the General Data Protection Regulation (GDPR) across all AI and RTLS modules deployed at the client's sites.</a:t>
            </a:r>
            <a:endParaRPr b="0" i="0" sz="1125" u="none" cap="none" strike="noStrike">
              <a:solidFill>
                <a:srgbClr val="000000"/>
              </a:solidFill>
              <a:latin typeface="Arial"/>
              <a:ea typeface="Arial"/>
              <a:cs typeface="Arial"/>
              <a:sym typeface="Arial"/>
            </a:endParaRPr>
          </a:p>
        </p:txBody>
      </p:sp>
      <p:sp>
        <p:nvSpPr>
          <p:cNvPr id="663" name="Google Shape;663;p18"/>
          <p:cNvSpPr/>
          <p:nvPr/>
        </p:nvSpPr>
        <p:spPr>
          <a:xfrm>
            <a:off x="708719" y="3312393"/>
            <a:ext cx="45102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"Safeguarding personal data is not just a regulatory requirement; it's a cornerstone of trust and operational integrity."</a:t>
            </a:r>
            <a:endParaRPr b="0" i="0" sz="1125" u="none" cap="none" strike="noStrike">
              <a:solidFill>
                <a:srgbClr val="000000"/>
              </a:solidFill>
              <a:latin typeface="Arial"/>
              <a:ea typeface="Arial"/>
              <a:cs typeface="Arial"/>
              <a:sym typeface="Arial"/>
            </a:endParaRPr>
          </a:p>
        </p:txBody>
      </p:sp>
      <p:sp>
        <p:nvSpPr>
          <p:cNvPr id="664" name="Google Shape;664;p18"/>
          <p:cNvSpPr/>
          <p:nvPr/>
        </p:nvSpPr>
        <p:spPr>
          <a:xfrm>
            <a:off x="496119" y="3152924"/>
            <a:ext cx="19200" cy="772500"/>
          </a:xfrm>
          <a:prstGeom prst="rect">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9"/>
          <p:cNvSpPr/>
          <p:nvPr/>
        </p:nvSpPr>
        <p:spPr>
          <a:xfrm>
            <a:off x="496119" y="954435"/>
            <a:ext cx="4463100" cy="3543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EFEFE"/>
              </a:buClr>
              <a:buSzPts val="2250"/>
              <a:buFont typeface="Instrument Sans"/>
              <a:buNone/>
            </a:pPr>
            <a:r>
              <a:rPr b="0" i="0" lang="en-US" sz="2250" u="none" cap="none" strike="noStrike">
                <a:solidFill>
                  <a:srgbClr val="FEFEFE"/>
                </a:solidFill>
                <a:latin typeface="Instrument Sans"/>
                <a:ea typeface="Instrument Sans"/>
                <a:cs typeface="Instrument Sans"/>
                <a:sym typeface="Instrument Sans"/>
              </a:rPr>
              <a:t>Core Principles of Data Protection</a:t>
            </a:r>
            <a:endParaRPr b="0" i="0" sz="2250" u="none" cap="none" strike="noStrike">
              <a:solidFill>
                <a:srgbClr val="000000"/>
              </a:solidFill>
              <a:latin typeface="Arial"/>
              <a:ea typeface="Arial"/>
              <a:cs typeface="Arial"/>
              <a:sym typeface="Arial"/>
            </a:endParaRPr>
          </a:p>
        </p:txBody>
      </p:sp>
      <p:sp>
        <p:nvSpPr>
          <p:cNvPr id="671" name="Google Shape;671;p19"/>
          <p:cNvSpPr/>
          <p:nvPr/>
        </p:nvSpPr>
        <p:spPr>
          <a:xfrm>
            <a:off x="496119" y="1592311"/>
            <a:ext cx="2622900" cy="1983600"/>
          </a:xfrm>
          <a:prstGeom prst="roundRect">
            <a:avLst>
              <a:gd fmla="val 4610" name="adj"/>
            </a:avLst>
          </a:prstGeom>
          <a:solidFill>
            <a:srgbClr val="1F1F1F"/>
          </a:solidFill>
          <a:ln cap="flat" cmpd="sng" w="19050">
            <a:solidFill>
              <a:srgbClr val="575757"/>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72" name="Google Shape;672;p19"/>
          <p:cNvSpPr/>
          <p:nvPr/>
        </p:nvSpPr>
        <p:spPr>
          <a:xfrm>
            <a:off x="477069" y="1592311"/>
            <a:ext cx="75900" cy="1983600"/>
          </a:xfrm>
          <a:prstGeom prst="roundRect">
            <a:avLst>
              <a:gd fmla="val 27907"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73" name="Google Shape;673;p19"/>
          <p:cNvSpPr/>
          <p:nvPr/>
        </p:nvSpPr>
        <p:spPr>
          <a:xfrm>
            <a:off x="714077" y="1753121"/>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Data Minimization</a:t>
            </a:r>
            <a:endParaRPr b="0" i="0" sz="1350" u="none" cap="none" strike="noStrike">
              <a:solidFill>
                <a:srgbClr val="000000"/>
              </a:solidFill>
              <a:latin typeface="Arial"/>
              <a:ea typeface="Arial"/>
              <a:cs typeface="Arial"/>
              <a:sym typeface="Arial"/>
            </a:endParaRPr>
          </a:p>
        </p:txBody>
      </p:sp>
      <p:sp>
        <p:nvSpPr>
          <p:cNvPr id="674" name="Google Shape;674;p19"/>
          <p:cNvSpPr/>
          <p:nvPr/>
        </p:nvSpPr>
        <p:spPr>
          <a:xfrm>
            <a:off x="714077" y="2059633"/>
            <a:ext cx="2244000" cy="90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We collect only essential data, such as location and heart rate, strictly adhering to the principle of purpose limitation.</a:t>
            </a:r>
            <a:endParaRPr b="0" i="0" sz="1125" u="none" cap="none" strike="noStrike">
              <a:solidFill>
                <a:srgbClr val="000000"/>
              </a:solidFill>
              <a:latin typeface="Arial"/>
              <a:ea typeface="Arial"/>
              <a:cs typeface="Arial"/>
              <a:sym typeface="Arial"/>
            </a:endParaRPr>
          </a:p>
        </p:txBody>
      </p:sp>
      <p:sp>
        <p:nvSpPr>
          <p:cNvPr id="675" name="Google Shape;675;p19"/>
          <p:cNvSpPr/>
          <p:nvPr/>
        </p:nvSpPr>
        <p:spPr>
          <a:xfrm>
            <a:off x="3260601" y="1592311"/>
            <a:ext cx="2622900" cy="1983600"/>
          </a:xfrm>
          <a:prstGeom prst="roundRect">
            <a:avLst>
              <a:gd fmla="val 4610" name="adj"/>
            </a:avLst>
          </a:prstGeom>
          <a:solidFill>
            <a:srgbClr val="1F1F1F"/>
          </a:solidFill>
          <a:ln cap="flat" cmpd="sng" w="19050">
            <a:solidFill>
              <a:srgbClr val="575757"/>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76" name="Google Shape;676;p19"/>
          <p:cNvSpPr/>
          <p:nvPr/>
        </p:nvSpPr>
        <p:spPr>
          <a:xfrm>
            <a:off x="3241551" y="1592311"/>
            <a:ext cx="75900" cy="1983600"/>
          </a:xfrm>
          <a:prstGeom prst="roundRect">
            <a:avLst>
              <a:gd fmla="val 27907"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77" name="Google Shape;677;p19"/>
          <p:cNvSpPr/>
          <p:nvPr/>
        </p:nvSpPr>
        <p:spPr>
          <a:xfrm>
            <a:off x="3478560" y="1753121"/>
            <a:ext cx="2244000" cy="44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User Consent &amp; Transparency</a:t>
            </a:r>
            <a:endParaRPr b="0" i="0" sz="1350" u="none" cap="none" strike="noStrike">
              <a:solidFill>
                <a:srgbClr val="000000"/>
              </a:solidFill>
              <a:latin typeface="Arial"/>
              <a:ea typeface="Arial"/>
              <a:cs typeface="Arial"/>
              <a:sym typeface="Arial"/>
            </a:endParaRPr>
          </a:p>
        </p:txBody>
      </p:sp>
      <p:sp>
        <p:nvSpPr>
          <p:cNvPr id="678" name="Google Shape;678;p19"/>
          <p:cNvSpPr/>
          <p:nvPr/>
        </p:nvSpPr>
        <p:spPr>
          <a:xfrm>
            <a:off x="3478560" y="2281089"/>
            <a:ext cx="2244000" cy="113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Explicit consent is obtained for biometric data usage, including facial recognition and health data, ensuring transparency with all users.</a:t>
            </a:r>
            <a:endParaRPr b="0" i="0" sz="1125" u="none" cap="none" strike="noStrike">
              <a:solidFill>
                <a:srgbClr val="000000"/>
              </a:solidFill>
              <a:latin typeface="Arial"/>
              <a:ea typeface="Arial"/>
              <a:cs typeface="Arial"/>
              <a:sym typeface="Arial"/>
            </a:endParaRPr>
          </a:p>
        </p:txBody>
      </p:sp>
      <p:sp>
        <p:nvSpPr>
          <p:cNvPr id="679" name="Google Shape;679;p19"/>
          <p:cNvSpPr/>
          <p:nvPr/>
        </p:nvSpPr>
        <p:spPr>
          <a:xfrm>
            <a:off x="6025083" y="1592311"/>
            <a:ext cx="2622900" cy="1983600"/>
          </a:xfrm>
          <a:prstGeom prst="roundRect">
            <a:avLst>
              <a:gd fmla="val 4610" name="adj"/>
            </a:avLst>
          </a:prstGeom>
          <a:solidFill>
            <a:srgbClr val="1F1F1F"/>
          </a:solidFill>
          <a:ln cap="flat" cmpd="sng" w="19050">
            <a:solidFill>
              <a:srgbClr val="575757"/>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80" name="Google Shape;680;p19"/>
          <p:cNvSpPr/>
          <p:nvPr/>
        </p:nvSpPr>
        <p:spPr>
          <a:xfrm>
            <a:off x="6006033" y="1592311"/>
            <a:ext cx="75900" cy="1983600"/>
          </a:xfrm>
          <a:prstGeom prst="roundRect">
            <a:avLst>
              <a:gd fmla="val 27907"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81" name="Google Shape;681;p19"/>
          <p:cNvSpPr/>
          <p:nvPr/>
        </p:nvSpPr>
        <p:spPr>
          <a:xfrm>
            <a:off x="6243043" y="1753121"/>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Data Subject Rights</a:t>
            </a:r>
            <a:endParaRPr b="0" i="0" sz="1350" u="none" cap="none" strike="noStrike">
              <a:solidFill>
                <a:srgbClr val="000000"/>
              </a:solidFill>
              <a:latin typeface="Arial"/>
              <a:ea typeface="Arial"/>
              <a:cs typeface="Arial"/>
              <a:sym typeface="Arial"/>
            </a:endParaRPr>
          </a:p>
        </p:txBody>
      </p:sp>
      <p:sp>
        <p:nvSpPr>
          <p:cNvPr id="682" name="Google Shape;682;p19"/>
          <p:cNvSpPr/>
          <p:nvPr/>
        </p:nvSpPr>
        <p:spPr>
          <a:xfrm>
            <a:off x="6243043" y="2059633"/>
            <a:ext cx="2244000" cy="90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We fully support individuals' rights to access, correct, delete, and port their personal data, empowering them with control.</a:t>
            </a:r>
            <a:endParaRPr b="0" i="0" sz="1125" u="none" cap="none" strike="noStrike">
              <a:solidFill>
                <a:srgbClr val="000000"/>
              </a:solidFill>
              <a:latin typeface="Arial"/>
              <a:ea typeface="Arial"/>
              <a:cs typeface="Arial"/>
              <a:sym typeface="Arial"/>
            </a:endParaRPr>
          </a:p>
        </p:txBody>
      </p:sp>
      <p:sp>
        <p:nvSpPr>
          <p:cNvPr id="683" name="Google Shape;683;p19"/>
          <p:cNvSpPr/>
          <p:nvPr/>
        </p:nvSpPr>
        <p:spPr>
          <a:xfrm>
            <a:off x="496119" y="3735437"/>
            <a:ext cx="81519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Our data handling policies are built on robust principles designed to protect individual privacy and maintain compliance with global standards.</a:t>
            </a:r>
            <a:endParaRPr b="0" i="0" sz="1125" u="none" cap="none" strike="noStrike">
              <a:solidFill>
                <a:srgbClr val="000000"/>
              </a:solidFill>
              <a:latin typeface="Arial"/>
              <a:ea typeface="Arial"/>
              <a:cs typeface="Arial"/>
              <a:sym typeface="Arial"/>
            </a:endParaRPr>
          </a:p>
        </p:txBody>
      </p:sp>
      <p:pic>
        <p:nvPicPr>
          <p:cNvPr id="684" name="Google Shape;684;p19"/>
          <p:cNvPicPr preferRelativeResize="0"/>
          <p:nvPr/>
        </p:nvPicPr>
        <p:blipFill rotWithShape="1">
          <a:blip r:embed="rId3">
            <a:alphaModFix/>
          </a:blip>
          <a:srcRect b="0" l="0" r="0" t="0"/>
          <a:stretch/>
        </p:blipFill>
        <p:spPr>
          <a:xfrm>
            <a:off x="7021294" y="4604063"/>
            <a:ext cx="2051250" cy="48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
          <p:cNvSpPr txBox="1"/>
          <p:nvPr/>
        </p:nvSpPr>
        <p:spPr>
          <a:xfrm>
            <a:off x="630195" y="1400711"/>
            <a:ext cx="4108200" cy="214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accent2"/>
                </a:solidFill>
                <a:latin typeface="Jost SemiBold"/>
                <a:ea typeface="Jost SemiBold"/>
                <a:cs typeface="Jost SemiBold"/>
                <a:sym typeface="Jost SemiBold"/>
              </a:rPr>
              <a:t>Trackable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accent2"/>
                </a:solidFill>
                <a:latin typeface="Jost SemiBold"/>
                <a:ea typeface="Jost SemiBold"/>
                <a:cs typeface="Jost SemiBold"/>
                <a:sym typeface="Jost SemiBold"/>
              </a:rPr>
              <a:t>Centralized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accent2"/>
                </a:solidFill>
                <a:latin typeface="Jost SemiBold"/>
                <a:ea typeface="Jost SemiBold"/>
                <a:cs typeface="Jost SemiBold"/>
                <a:sym typeface="Jost SemiBold"/>
              </a:rPr>
              <a:t>Automate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lt1"/>
              </a:solidFill>
              <a:latin typeface="Jost SemiBold"/>
              <a:ea typeface="Jost SemiBold"/>
              <a:cs typeface="Jost SemiBold"/>
              <a:sym typeface="Jost SemiBold"/>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Jost"/>
                <a:ea typeface="Jost"/>
                <a:cs typeface="Jost"/>
                <a:sym typeface="Jost"/>
              </a:rPr>
              <a:t>World Leading AI Company</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Jost"/>
                <a:ea typeface="Jost"/>
                <a:cs typeface="Jost"/>
                <a:sym typeface="Jost"/>
              </a:rPr>
              <a:t>In Construction and Engineering Industry</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20"/>
          <p:cNvSpPr/>
          <p:nvPr/>
        </p:nvSpPr>
        <p:spPr>
          <a:xfrm>
            <a:off x="483617" y="379958"/>
            <a:ext cx="3723300" cy="3453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FEFEFE"/>
              </a:buClr>
              <a:buSzPts val="2175"/>
              <a:buFont typeface="Instrument Sans"/>
              <a:buNone/>
            </a:pPr>
            <a:r>
              <a:rPr b="0" i="0" lang="en-US" sz="2175" u="none" cap="none" strike="noStrike">
                <a:solidFill>
                  <a:srgbClr val="FEFEFE"/>
                </a:solidFill>
                <a:latin typeface="Instrument Sans"/>
                <a:ea typeface="Instrument Sans"/>
                <a:cs typeface="Instrument Sans"/>
                <a:sym typeface="Instrument Sans"/>
              </a:rPr>
              <a:t>Secure Processing &amp; Storage</a:t>
            </a:r>
            <a:endParaRPr b="0" i="0" sz="2175" u="none" cap="none" strike="noStrike">
              <a:solidFill>
                <a:srgbClr val="000000"/>
              </a:solidFill>
              <a:latin typeface="Arial"/>
              <a:ea typeface="Arial"/>
              <a:cs typeface="Arial"/>
              <a:sym typeface="Arial"/>
            </a:endParaRPr>
          </a:p>
        </p:txBody>
      </p:sp>
      <p:pic>
        <p:nvPicPr>
          <p:cNvPr descr="preencoded.png" id="691" name="Google Shape;691;p20"/>
          <p:cNvPicPr preferRelativeResize="0"/>
          <p:nvPr/>
        </p:nvPicPr>
        <p:blipFill rotWithShape="1">
          <a:blip r:embed="rId3">
            <a:alphaModFix/>
          </a:blip>
          <a:srcRect b="0" l="0" r="0" t="0"/>
          <a:stretch/>
        </p:blipFill>
        <p:spPr>
          <a:xfrm>
            <a:off x="483617" y="1036290"/>
            <a:ext cx="3068390" cy="3068390"/>
          </a:xfrm>
          <a:prstGeom prst="rect">
            <a:avLst/>
          </a:prstGeom>
          <a:noFill/>
          <a:ln>
            <a:noFill/>
          </a:ln>
        </p:spPr>
      </p:pic>
      <p:sp>
        <p:nvSpPr>
          <p:cNvPr id="692" name="Google Shape;692;p20"/>
          <p:cNvSpPr/>
          <p:nvPr/>
        </p:nvSpPr>
        <p:spPr>
          <a:xfrm>
            <a:off x="3893864" y="1005185"/>
            <a:ext cx="4771200" cy="6633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BFBFBF"/>
              </a:buClr>
              <a:buSzPts val="1050"/>
              <a:buFont typeface="Open Sans"/>
              <a:buNone/>
            </a:pPr>
            <a:r>
              <a:rPr b="0" i="0" lang="en-US" sz="1050" u="none" cap="none" strike="noStrike">
                <a:solidFill>
                  <a:srgbClr val="BFBFBF"/>
                </a:solidFill>
                <a:latin typeface="Open Sans"/>
                <a:ea typeface="Open Sans"/>
                <a:cs typeface="Open Sans"/>
                <a:sym typeface="Open Sans"/>
              </a:rPr>
              <a:t>Data security is paramount. We employ end-to-end encryption for data at rest and in transit, utilizing industry-leading standards such as AES-256 and TLS 1.2+.</a:t>
            </a:r>
            <a:endParaRPr b="0" i="0" sz="1050" u="none" cap="none" strike="noStrike">
              <a:solidFill>
                <a:srgbClr val="000000"/>
              </a:solidFill>
              <a:latin typeface="Arial"/>
              <a:ea typeface="Arial"/>
              <a:cs typeface="Arial"/>
              <a:sym typeface="Arial"/>
            </a:endParaRPr>
          </a:p>
        </p:txBody>
      </p:sp>
      <p:sp>
        <p:nvSpPr>
          <p:cNvPr id="693" name="Google Shape;693;p20"/>
          <p:cNvSpPr/>
          <p:nvPr/>
        </p:nvSpPr>
        <p:spPr>
          <a:xfrm>
            <a:off x="3893864" y="1792784"/>
            <a:ext cx="4771200" cy="442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BFBFBF"/>
              </a:buClr>
              <a:buSzPts val="1050"/>
              <a:buFont typeface="Open Sans"/>
              <a:buNone/>
            </a:pPr>
            <a:r>
              <a:rPr b="0" i="0" lang="en-US" sz="1050" u="none" cap="none" strike="noStrike">
                <a:solidFill>
                  <a:srgbClr val="BFBFBF"/>
                </a:solidFill>
                <a:latin typeface="Open Sans"/>
                <a:ea typeface="Open Sans"/>
                <a:cs typeface="Open Sans"/>
                <a:sym typeface="Open Sans"/>
              </a:rPr>
              <a:t>Role-based access controls further restrict data access, ensuring that only authorized personnel can view or manage sensitive information.</a:t>
            </a:r>
            <a:endParaRPr b="0" i="0" sz="1050" u="none" cap="none" strike="noStrike">
              <a:solidFill>
                <a:srgbClr val="000000"/>
              </a:solidFill>
              <a:latin typeface="Arial"/>
              <a:ea typeface="Arial"/>
              <a:cs typeface="Arial"/>
              <a:sym typeface="Arial"/>
            </a:endParaRPr>
          </a:p>
        </p:txBody>
      </p:sp>
      <p:sp>
        <p:nvSpPr>
          <p:cNvPr id="694" name="Google Shape;694;p20"/>
          <p:cNvSpPr/>
          <p:nvPr/>
        </p:nvSpPr>
        <p:spPr>
          <a:xfrm>
            <a:off x="483617" y="4415582"/>
            <a:ext cx="8176800" cy="442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BFBFBF"/>
              </a:buClr>
              <a:buSzPts val="1050"/>
              <a:buFont typeface="Open Sans"/>
              <a:buNone/>
            </a:pPr>
            <a:r>
              <a:rPr b="0" i="0" lang="en-US" sz="1050" u="none" cap="none" strike="noStrike">
                <a:solidFill>
                  <a:srgbClr val="BFBFBF"/>
                </a:solidFill>
                <a:latin typeface="Open Sans"/>
                <a:ea typeface="Open Sans"/>
                <a:cs typeface="Open Sans"/>
                <a:sym typeface="Open Sans"/>
              </a:rPr>
              <a:t>These measures create a secure environment for all data, from collection to storage, safeguarding against unauthorized access and breaches.</a:t>
            </a:r>
            <a:endParaRPr b="0" i="0" sz="1050" u="none" cap="none" strike="noStrike">
              <a:solidFill>
                <a:srgbClr val="000000"/>
              </a:solidFill>
              <a:latin typeface="Arial"/>
              <a:ea typeface="Arial"/>
              <a:cs typeface="Arial"/>
              <a:sym typeface="Arial"/>
            </a:endParaRPr>
          </a:p>
        </p:txBody>
      </p:sp>
      <p:pic>
        <p:nvPicPr>
          <p:cNvPr id="695" name="Google Shape;695;p20"/>
          <p:cNvPicPr preferRelativeResize="0"/>
          <p:nvPr/>
        </p:nvPicPr>
        <p:blipFill rotWithShape="1">
          <a:blip r:embed="rId4">
            <a:alphaModFix/>
          </a:blip>
          <a:srcRect b="0" l="0" r="0" t="0"/>
          <a:stretch/>
        </p:blipFill>
        <p:spPr>
          <a:xfrm>
            <a:off x="7021294" y="4604063"/>
            <a:ext cx="2051250" cy="48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21"/>
          <p:cNvSpPr/>
          <p:nvPr/>
        </p:nvSpPr>
        <p:spPr>
          <a:xfrm>
            <a:off x="496119" y="916781"/>
            <a:ext cx="5299800" cy="3543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EFEFE"/>
              </a:buClr>
              <a:buSzPts val="2250"/>
              <a:buFont typeface="Instrument Sans"/>
              <a:buNone/>
            </a:pPr>
            <a:r>
              <a:rPr b="0" i="0" lang="en-US" sz="2250" u="none" cap="none" strike="noStrike">
                <a:solidFill>
                  <a:srgbClr val="FEFEFE"/>
                </a:solidFill>
                <a:latin typeface="Instrument Sans"/>
                <a:ea typeface="Instrument Sans"/>
                <a:cs typeface="Instrument Sans"/>
                <a:sym typeface="Instrument Sans"/>
              </a:rPr>
              <a:t>Robust Governance &amp; Risk Management</a:t>
            </a:r>
            <a:endParaRPr b="0" i="0" sz="2250" u="none" cap="none" strike="noStrike">
              <a:solidFill>
                <a:srgbClr val="000000"/>
              </a:solidFill>
              <a:latin typeface="Arial"/>
              <a:ea typeface="Arial"/>
              <a:cs typeface="Arial"/>
              <a:sym typeface="Arial"/>
            </a:endParaRPr>
          </a:p>
        </p:txBody>
      </p:sp>
      <p:sp>
        <p:nvSpPr>
          <p:cNvPr id="702" name="Google Shape;702;p21"/>
          <p:cNvSpPr/>
          <p:nvPr/>
        </p:nvSpPr>
        <p:spPr>
          <a:xfrm>
            <a:off x="496119" y="1554659"/>
            <a:ext cx="4005000" cy="2058900"/>
          </a:xfrm>
          <a:prstGeom prst="roundRect">
            <a:avLst>
              <a:gd fmla="val 1033" name="adj"/>
            </a:avLst>
          </a:prstGeom>
          <a:solidFill>
            <a:srgbClr val="3E3E3E"/>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03" name="Google Shape;703;p21"/>
          <p:cNvSpPr/>
          <p:nvPr/>
        </p:nvSpPr>
        <p:spPr>
          <a:xfrm>
            <a:off x="637877" y="1696418"/>
            <a:ext cx="425100" cy="425100"/>
          </a:xfrm>
          <a:prstGeom prst="roundRect">
            <a:avLst>
              <a:gd fmla="val 13436980"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704" name="Google Shape;704;p21"/>
          <p:cNvPicPr preferRelativeResize="0"/>
          <p:nvPr/>
        </p:nvPicPr>
        <p:blipFill rotWithShape="1">
          <a:blip r:embed="rId3">
            <a:alphaModFix/>
          </a:blip>
          <a:srcRect b="0" l="0" r="0" t="0"/>
          <a:stretch/>
        </p:blipFill>
        <p:spPr>
          <a:xfrm>
            <a:off x="754856" y="1789435"/>
            <a:ext cx="191319" cy="239167"/>
          </a:xfrm>
          <a:prstGeom prst="rect">
            <a:avLst/>
          </a:prstGeom>
          <a:noFill/>
          <a:ln>
            <a:noFill/>
          </a:ln>
        </p:spPr>
      </p:pic>
      <p:sp>
        <p:nvSpPr>
          <p:cNvPr id="705" name="Google Shape;705;p21"/>
          <p:cNvSpPr/>
          <p:nvPr/>
        </p:nvSpPr>
        <p:spPr>
          <a:xfrm>
            <a:off x="637877" y="2263453"/>
            <a:ext cx="18723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Regular Internal Audits</a:t>
            </a:r>
            <a:endParaRPr b="0" i="0" sz="1350" u="none" cap="none" strike="noStrike">
              <a:solidFill>
                <a:srgbClr val="000000"/>
              </a:solidFill>
              <a:latin typeface="Arial"/>
              <a:ea typeface="Arial"/>
              <a:cs typeface="Arial"/>
              <a:sym typeface="Arial"/>
            </a:endParaRPr>
          </a:p>
        </p:txBody>
      </p:sp>
      <p:sp>
        <p:nvSpPr>
          <p:cNvPr id="706" name="Google Shape;706;p21"/>
          <p:cNvSpPr/>
          <p:nvPr/>
        </p:nvSpPr>
        <p:spPr>
          <a:xfrm>
            <a:off x="637877" y="2569964"/>
            <a:ext cx="3721500" cy="680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We conduct frequent internal audits to continuously assess and improve our data protection practices and ensure ongoing compliance.</a:t>
            </a:r>
            <a:endParaRPr b="0" i="0" sz="1125" u="none" cap="none" strike="noStrike">
              <a:solidFill>
                <a:srgbClr val="000000"/>
              </a:solidFill>
              <a:latin typeface="Arial"/>
              <a:ea typeface="Arial"/>
              <a:cs typeface="Arial"/>
              <a:sym typeface="Arial"/>
            </a:endParaRPr>
          </a:p>
        </p:txBody>
      </p:sp>
      <p:sp>
        <p:nvSpPr>
          <p:cNvPr id="707" name="Google Shape;707;p21"/>
          <p:cNvSpPr/>
          <p:nvPr/>
        </p:nvSpPr>
        <p:spPr>
          <a:xfrm>
            <a:off x="4642843" y="1554659"/>
            <a:ext cx="4005000" cy="2058900"/>
          </a:xfrm>
          <a:prstGeom prst="roundRect">
            <a:avLst>
              <a:gd fmla="val 1033" name="adj"/>
            </a:avLst>
          </a:prstGeom>
          <a:solidFill>
            <a:srgbClr val="3E3E3E"/>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08" name="Google Shape;708;p21"/>
          <p:cNvSpPr/>
          <p:nvPr/>
        </p:nvSpPr>
        <p:spPr>
          <a:xfrm>
            <a:off x="4784601" y="1696418"/>
            <a:ext cx="425100" cy="425100"/>
          </a:xfrm>
          <a:prstGeom prst="roundRect">
            <a:avLst>
              <a:gd fmla="val 13436980"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709" name="Google Shape;709;p21"/>
          <p:cNvPicPr preferRelativeResize="0"/>
          <p:nvPr/>
        </p:nvPicPr>
        <p:blipFill rotWithShape="1">
          <a:blip r:embed="rId4">
            <a:alphaModFix/>
          </a:blip>
          <a:srcRect b="0" l="0" r="0" t="0"/>
          <a:stretch/>
        </p:blipFill>
        <p:spPr>
          <a:xfrm>
            <a:off x="4901580" y="1789435"/>
            <a:ext cx="191319" cy="239167"/>
          </a:xfrm>
          <a:prstGeom prst="rect">
            <a:avLst/>
          </a:prstGeom>
          <a:noFill/>
          <a:ln>
            <a:noFill/>
          </a:ln>
        </p:spPr>
      </p:pic>
      <p:sp>
        <p:nvSpPr>
          <p:cNvPr id="710" name="Google Shape;710;p21"/>
          <p:cNvSpPr/>
          <p:nvPr/>
        </p:nvSpPr>
        <p:spPr>
          <a:xfrm>
            <a:off x="4784601" y="2263453"/>
            <a:ext cx="3721500" cy="44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Data Protection Impact Assessments (DPIAs)</a:t>
            </a:r>
            <a:endParaRPr b="0" i="0" sz="1350" u="none" cap="none" strike="noStrike">
              <a:solidFill>
                <a:srgbClr val="000000"/>
              </a:solidFill>
              <a:latin typeface="Arial"/>
              <a:ea typeface="Arial"/>
              <a:cs typeface="Arial"/>
              <a:sym typeface="Arial"/>
            </a:endParaRPr>
          </a:p>
        </p:txBody>
      </p:sp>
      <p:sp>
        <p:nvSpPr>
          <p:cNvPr id="711" name="Google Shape;711;p21"/>
          <p:cNvSpPr/>
          <p:nvPr/>
        </p:nvSpPr>
        <p:spPr>
          <a:xfrm>
            <a:off x="4784601" y="2791421"/>
            <a:ext cx="3721500" cy="680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DPIAs are performed for all new systems and significant changes, proactively identifying and mitigating potential privacy risks.</a:t>
            </a:r>
            <a:endParaRPr b="0" i="0" sz="1125" u="none" cap="none" strike="noStrike">
              <a:solidFill>
                <a:srgbClr val="000000"/>
              </a:solidFill>
              <a:latin typeface="Arial"/>
              <a:ea typeface="Arial"/>
              <a:cs typeface="Arial"/>
              <a:sym typeface="Arial"/>
            </a:endParaRPr>
          </a:p>
        </p:txBody>
      </p:sp>
      <p:sp>
        <p:nvSpPr>
          <p:cNvPr id="712" name="Google Shape;712;p21"/>
          <p:cNvSpPr/>
          <p:nvPr/>
        </p:nvSpPr>
        <p:spPr>
          <a:xfrm>
            <a:off x="496119" y="3773091"/>
            <a:ext cx="81519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Our proactive approach to governance and risk management guarantees that your data is handled responsibly and securely throughout its lifecycle.</a:t>
            </a:r>
            <a:endParaRPr b="0" i="0" sz="1125" u="none" cap="none" strike="noStrike">
              <a:solidFill>
                <a:srgbClr val="000000"/>
              </a:solidFill>
              <a:latin typeface="Arial"/>
              <a:ea typeface="Arial"/>
              <a:cs typeface="Arial"/>
              <a:sym typeface="Arial"/>
            </a:endParaRPr>
          </a:p>
        </p:txBody>
      </p:sp>
      <p:pic>
        <p:nvPicPr>
          <p:cNvPr id="713" name="Google Shape;713;p21"/>
          <p:cNvPicPr preferRelativeResize="0"/>
          <p:nvPr/>
        </p:nvPicPr>
        <p:blipFill rotWithShape="1">
          <a:blip r:embed="rId5">
            <a:alphaModFix/>
          </a:blip>
          <a:srcRect b="0" l="0" r="0" t="0"/>
          <a:stretch/>
        </p:blipFill>
        <p:spPr>
          <a:xfrm>
            <a:off x="6228431" y="4740122"/>
            <a:ext cx="2828925" cy="34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22"/>
          <p:cNvSpPr txBox="1"/>
          <p:nvPr>
            <p:ph type="title"/>
          </p:nvPr>
        </p:nvSpPr>
        <p:spPr>
          <a:xfrm>
            <a:off x="1211775" y="347225"/>
            <a:ext cx="6520200" cy="572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975"/>
              <a:buNone/>
            </a:pPr>
            <a:r>
              <a:rPr lang="en-US" sz="2325">
                <a:solidFill>
                  <a:schemeClr val="accent4"/>
                </a:solidFill>
                <a:latin typeface="Jost Medium"/>
                <a:ea typeface="Jost Medium"/>
                <a:cs typeface="Jost Medium"/>
                <a:sym typeface="Jost Medium"/>
              </a:rPr>
              <a:t>Post Deployment Performance Matrix</a:t>
            </a:r>
            <a:endParaRPr sz="2325">
              <a:solidFill>
                <a:schemeClr val="accent4"/>
              </a:solidFill>
              <a:latin typeface="Jost Medium"/>
              <a:ea typeface="Jost Medium"/>
              <a:cs typeface="Jost Medium"/>
              <a:sym typeface="Jost Medium"/>
            </a:endParaRPr>
          </a:p>
        </p:txBody>
      </p:sp>
      <p:sp>
        <p:nvSpPr>
          <p:cNvPr id="719" name="Google Shape;719;p22"/>
          <p:cNvSpPr txBox="1"/>
          <p:nvPr/>
        </p:nvSpPr>
        <p:spPr>
          <a:xfrm>
            <a:off x="587950" y="1308025"/>
            <a:ext cx="1573500" cy="174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95% Decrease in Safety Incidents</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100% Referenceable AI-driven Safety Monitoring</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75% Increase in Productivity</a:t>
            </a:r>
            <a:endParaRPr b="0" i="0" sz="100" u="none" cap="none" strike="noStrike">
              <a:solidFill>
                <a:schemeClr val="dk1"/>
              </a:solidFill>
              <a:latin typeface="Jost"/>
              <a:ea typeface="Jost"/>
              <a:cs typeface="Jost"/>
              <a:sym typeface="Jost"/>
            </a:endParaRPr>
          </a:p>
        </p:txBody>
      </p:sp>
      <p:sp>
        <p:nvSpPr>
          <p:cNvPr id="720" name="Google Shape;720;p22"/>
          <p:cNvSpPr txBox="1"/>
          <p:nvPr/>
        </p:nvSpPr>
        <p:spPr>
          <a:xfrm>
            <a:off x="7228825" y="1392625"/>
            <a:ext cx="13368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3000 TB+ Data Analyzed</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15K+ Violations Detected per Site</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200+ Critical Risks Averted</a:t>
            </a:r>
            <a:endParaRPr b="0" i="0" sz="1425" u="none" cap="none" strike="noStrike">
              <a:solidFill>
                <a:srgbClr val="000000"/>
              </a:solidFill>
              <a:latin typeface="Jost"/>
              <a:ea typeface="Jost"/>
              <a:cs typeface="Jost"/>
              <a:sym typeface="Jost"/>
            </a:endParaRPr>
          </a:p>
        </p:txBody>
      </p:sp>
      <p:sp>
        <p:nvSpPr>
          <p:cNvPr id="721" name="Google Shape;721;p22"/>
          <p:cNvSpPr txBox="1"/>
          <p:nvPr/>
        </p:nvSpPr>
        <p:spPr>
          <a:xfrm>
            <a:off x="2590825" y="1266550"/>
            <a:ext cx="1035600" cy="38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75"/>
              <a:buFont typeface="Arial"/>
              <a:buNone/>
            </a:pPr>
            <a:r>
              <a:rPr b="0" i="0" lang="en-US" sz="1275" u="none" cap="none" strike="noStrike">
                <a:solidFill>
                  <a:srgbClr val="331009"/>
                </a:solidFill>
                <a:latin typeface="Jost Medium"/>
                <a:ea typeface="Jost Medium"/>
                <a:cs typeface="Jost Medium"/>
                <a:sym typeface="Jost Medium"/>
              </a:rPr>
              <a:t>35% Faster </a:t>
            </a:r>
            <a:endParaRPr b="0" i="0" sz="1875" u="none" cap="none" strike="noStrike">
              <a:solidFill>
                <a:srgbClr val="331009"/>
              </a:solidFill>
              <a:latin typeface="Jost Medium"/>
              <a:ea typeface="Jost Medium"/>
              <a:cs typeface="Jost Medium"/>
              <a:sym typeface="Jost Medium"/>
            </a:endParaRPr>
          </a:p>
        </p:txBody>
      </p:sp>
      <p:sp>
        <p:nvSpPr>
          <p:cNvPr id="722" name="Google Shape;722;p22"/>
          <p:cNvSpPr txBox="1"/>
          <p:nvPr/>
        </p:nvSpPr>
        <p:spPr>
          <a:xfrm>
            <a:off x="2590825" y="1489875"/>
            <a:ext cx="12099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25"/>
              <a:buFont typeface="Arial"/>
              <a:buNone/>
            </a:pPr>
            <a:r>
              <a:rPr b="0" i="0" lang="en-US" sz="600" u="none" cap="none" strike="noStrike">
                <a:solidFill>
                  <a:schemeClr val="dk1"/>
                </a:solidFill>
                <a:latin typeface="Jost"/>
                <a:ea typeface="Jost"/>
                <a:cs typeface="Jost"/>
                <a:sym typeface="Jost"/>
              </a:rPr>
              <a:t>incident detection and response time compared to traditional methods.</a:t>
            </a:r>
            <a:endParaRPr b="0" i="0" sz="1575" u="none" cap="none" strike="noStrike">
              <a:solidFill>
                <a:schemeClr val="dk1"/>
              </a:solidFill>
              <a:latin typeface="Jost"/>
              <a:ea typeface="Jost"/>
              <a:cs typeface="Jost"/>
              <a:sym typeface="Jost"/>
            </a:endParaRPr>
          </a:p>
        </p:txBody>
      </p:sp>
      <p:sp>
        <p:nvSpPr>
          <p:cNvPr id="723" name="Google Shape;723;p22"/>
          <p:cNvSpPr txBox="1"/>
          <p:nvPr/>
        </p:nvSpPr>
        <p:spPr>
          <a:xfrm>
            <a:off x="4090175" y="1266550"/>
            <a:ext cx="1182000" cy="40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Jost SemiBold"/>
                <a:ea typeface="Jost SemiBold"/>
                <a:cs typeface="Jost SemiBold"/>
                <a:sym typeface="Jost SemiBold"/>
              </a:rPr>
              <a:t>1000+ Man-hours </a:t>
            </a:r>
            <a:r>
              <a:rPr b="0" i="0" lang="en-US" sz="1425" u="none" cap="none" strike="noStrike">
                <a:solidFill>
                  <a:schemeClr val="dk1"/>
                </a:solidFill>
                <a:latin typeface="Jost SemiBold"/>
                <a:ea typeface="Jost SemiBold"/>
                <a:cs typeface="Jost SemiBold"/>
                <a:sym typeface="Jost SemiBold"/>
              </a:rPr>
              <a:t> </a:t>
            </a:r>
            <a:endParaRPr b="0" i="0" sz="2025" u="none" cap="none" strike="noStrike">
              <a:solidFill>
                <a:schemeClr val="dk1"/>
              </a:solidFill>
              <a:latin typeface="Jost SemiBold"/>
              <a:ea typeface="Jost SemiBold"/>
              <a:cs typeface="Jost SemiBold"/>
              <a:sym typeface="Jost SemiBold"/>
            </a:endParaRPr>
          </a:p>
        </p:txBody>
      </p:sp>
      <p:sp>
        <p:nvSpPr>
          <p:cNvPr id="724" name="Google Shape;724;p22"/>
          <p:cNvSpPr txBox="1"/>
          <p:nvPr/>
        </p:nvSpPr>
        <p:spPr>
          <a:xfrm>
            <a:off x="4090175" y="1489862"/>
            <a:ext cx="12099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chemeClr val="dk1"/>
              </a:buClr>
              <a:buSzPts val="1125"/>
              <a:buFont typeface="Arial"/>
              <a:buNone/>
            </a:pPr>
            <a:r>
              <a:rPr b="0" i="0" lang="en-US" sz="675" u="none" cap="none" strike="noStrike">
                <a:solidFill>
                  <a:schemeClr val="dk1"/>
                </a:solidFill>
                <a:latin typeface="Jost"/>
                <a:ea typeface="Jost"/>
                <a:cs typeface="Jost"/>
                <a:sym typeface="Jost"/>
              </a:rPr>
              <a:t>Saved Daily through AI- powered automation</a:t>
            </a:r>
            <a:endParaRPr b="0" i="0" sz="675" u="none" cap="none" strike="noStrike">
              <a:solidFill>
                <a:schemeClr val="dk1"/>
              </a:solidFill>
              <a:latin typeface="Jost"/>
              <a:ea typeface="Jost"/>
              <a:cs typeface="Jost"/>
              <a:sym typeface="Jost"/>
            </a:endParaRPr>
          </a:p>
        </p:txBody>
      </p:sp>
      <p:sp>
        <p:nvSpPr>
          <p:cNvPr id="725" name="Google Shape;725;p22"/>
          <p:cNvSpPr txBox="1"/>
          <p:nvPr/>
        </p:nvSpPr>
        <p:spPr>
          <a:xfrm>
            <a:off x="2427325" y="1998075"/>
            <a:ext cx="1249800" cy="116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FFFFFF"/>
                </a:solidFill>
                <a:latin typeface="Jost"/>
                <a:ea typeface="Jost"/>
                <a:cs typeface="Jost"/>
                <a:sym typeface="Jost"/>
              </a:rPr>
              <a:t>#1 SAFETY</a:t>
            </a:r>
            <a:endParaRPr b="1" i="0" sz="900" u="none" cap="none" strike="noStrike">
              <a:solidFill>
                <a:srgbClr val="FFFFFF"/>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425"/>
              <a:buFont typeface="Arial"/>
              <a:buNone/>
            </a:pPr>
            <a:r>
              <a:t/>
            </a:r>
            <a:endParaRPr b="0" i="0" sz="1425" u="none" cap="none" strike="noStrike">
              <a:solidFill>
                <a:srgbClr val="FFFFFF"/>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675"/>
              <a:buFont typeface="Arial"/>
              <a:buNone/>
            </a:pPr>
            <a:r>
              <a:rPr b="0" i="0" lang="en-US" sz="675" u="none" cap="none" strike="noStrike">
                <a:solidFill>
                  <a:srgbClr val="FFFFFF"/>
                </a:solidFill>
                <a:latin typeface="Jost"/>
                <a:ea typeface="Jost"/>
                <a:cs typeface="Jost"/>
                <a:sym typeface="Jost"/>
              </a:rPr>
              <a:t>With AI-driven insights with viAct’s 4S, sites experience a measurable shift in safety culture, leading to proactive risk management and an 95% enhanced safety.</a:t>
            </a:r>
            <a:endParaRPr b="0" i="0" sz="1275" u="none" cap="none" strike="noStrike">
              <a:solidFill>
                <a:srgbClr val="FFFFFF"/>
              </a:solidFill>
              <a:latin typeface="Jost"/>
              <a:ea typeface="Jost"/>
              <a:cs typeface="Jost"/>
              <a:sym typeface="Jost"/>
            </a:endParaRPr>
          </a:p>
        </p:txBody>
      </p:sp>
      <p:sp>
        <p:nvSpPr>
          <p:cNvPr id="726" name="Google Shape;726;p22"/>
          <p:cNvSpPr txBox="1"/>
          <p:nvPr/>
        </p:nvSpPr>
        <p:spPr>
          <a:xfrm>
            <a:off x="3943000" y="2023125"/>
            <a:ext cx="1249800" cy="122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900"/>
              <a:buFont typeface="Arial"/>
              <a:buNone/>
            </a:pPr>
            <a:r>
              <a:rPr b="0" i="0" lang="en-US" sz="900" u="none" cap="none" strike="noStrike">
                <a:solidFill>
                  <a:srgbClr val="FFFFFF"/>
                </a:solidFill>
                <a:latin typeface="Jost SemiBold"/>
                <a:ea typeface="Jost SemiBold"/>
                <a:cs typeface="Jost SemiBold"/>
                <a:sym typeface="Jost SemiBold"/>
              </a:rPr>
              <a:t>#2 PRODUCTIVITY</a:t>
            </a:r>
            <a:endParaRPr b="0" i="0" sz="900" u="none" cap="none" strike="noStrike">
              <a:solidFill>
                <a:srgbClr val="FFFFFF"/>
              </a:solidFill>
              <a:latin typeface="Jost SemiBold"/>
              <a:ea typeface="Jost SemiBold"/>
              <a:cs typeface="Jost SemiBold"/>
              <a:sym typeface="Jost SemiBold"/>
            </a:endParaRPr>
          </a:p>
          <a:p>
            <a:pPr indent="0" lvl="0" marL="0" marR="0" rtl="0" algn="ctr">
              <a:lnSpc>
                <a:spcPct val="115000"/>
              </a:lnSpc>
              <a:spcBef>
                <a:spcPts val="1200"/>
              </a:spcBef>
              <a:spcAft>
                <a:spcPts val="1200"/>
              </a:spcAft>
              <a:buClr>
                <a:srgbClr val="000000"/>
              </a:buClr>
              <a:buSzPts val="825"/>
              <a:buFont typeface="Arial"/>
              <a:buNone/>
            </a:pPr>
            <a:r>
              <a:rPr b="0" i="0" lang="en-US" sz="825" u="none" cap="none" strike="noStrike">
                <a:solidFill>
                  <a:srgbClr val="FFFFFF"/>
                </a:solidFill>
                <a:latin typeface="Jost"/>
                <a:ea typeface="Jost"/>
                <a:cs typeface="Jost"/>
                <a:sym typeface="Jost"/>
              </a:rPr>
              <a:t>B</a:t>
            </a:r>
            <a:r>
              <a:rPr b="0" i="0" lang="en-US" sz="675" u="none" cap="none" strike="noStrike">
                <a:solidFill>
                  <a:srgbClr val="FFFFFF"/>
                </a:solidFill>
                <a:latin typeface="Jost"/>
                <a:ea typeface="Jost"/>
                <a:cs typeface="Jost"/>
                <a:sym typeface="Jost"/>
              </a:rPr>
              <a:t>y automating workforce tracking, sites have optimized manpower allocation, increasing available man-hours without additional labor.</a:t>
            </a:r>
            <a:endParaRPr b="0" i="0" sz="675" u="none" cap="none" strike="noStrike">
              <a:solidFill>
                <a:srgbClr val="FFFFFF"/>
              </a:solidFill>
              <a:latin typeface="Jost"/>
              <a:ea typeface="Jost"/>
              <a:cs typeface="Jost"/>
              <a:sym typeface="Jost"/>
            </a:endParaRPr>
          </a:p>
        </p:txBody>
      </p:sp>
      <p:sp>
        <p:nvSpPr>
          <p:cNvPr id="727" name="Google Shape;727;p22"/>
          <p:cNvSpPr txBox="1"/>
          <p:nvPr/>
        </p:nvSpPr>
        <p:spPr>
          <a:xfrm>
            <a:off x="5589525" y="1305088"/>
            <a:ext cx="1182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Jost SemiBold"/>
                <a:ea typeface="Jost SemiBold"/>
                <a:cs typeface="Jost SemiBold"/>
                <a:sym typeface="Jost SemiBold"/>
              </a:rPr>
              <a:t>Over 3000</a:t>
            </a:r>
            <a:endParaRPr b="0" i="0" sz="2025" u="none" cap="none" strike="noStrike">
              <a:solidFill>
                <a:schemeClr val="dk1"/>
              </a:solidFill>
              <a:latin typeface="Jost SemiBold"/>
              <a:ea typeface="Jost SemiBold"/>
              <a:cs typeface="Jost SemiBold"/>
              <a:sym typeface="Jost SemiBold"/>
            </a:endParaRPr>
          </a:p>
        </p:txBody>
      </p:sp>
      <p:sp>
        <p:nvSpPr>
          <p:cNvPr id="728" name="Google Shape;728;p22"/>
          <p:cNvSpPr txBox="1"/>
          <p:nvPr/>
        </p:nvSpPr>
        <p:spPr>
          <a:xfrm>
            <a:off x="5589525" y="1445475"/>
            <a:ext cx="1182000" cy="7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chemeClr val="dk1"/>
              </a:buClr>
              <a:buSzPts val="1125"/>
              <a:buFont typeface="Arial"/>
              <a:buNone/>
            </a:pPr>
            <a:r>
              <a:rPr b="0" i="0" lang="en-US" sz="675" u="none" cap="none" strike="noStrike">
                <a:solidFill>
                  <a:schemeClr val="dk1"/>
                </a:solidFill>
                <a:latin typeface="Jost"/>
                <a:ea typeface="Jost"/>
                <a:cs typeface="Jost"/>
                <a:sym typeface="Jost"/>
              </a:rPr>
              <a:t>Safety Events analyzed per month to generate actionable insights.</a:t>
            </a:r>
            <a:endParaRPr b="0" i="0" sz="675" u="none" cap="none" strike="noStrike">
              <a:solidFill>
                <a:schemeClr val="dk1"/>
              </a:solidFill>
              <a:latin typeface="Jost"/>
              <a:ea typeface="Jost"/>
              <a:cs typeface="Jost"/>
              <a:sym typeface="Jost"/>
            </a:endParaRPr>
          </a:p>
        </p:txBody>
      </p:sp>
      <p:sp>
        <p:nvSpPr>
          <p:cNvPr id="729" name="Google Shape;729;p22"/>
          <p:cNvSpPr txBox="1"/>
          <p:nvPr/>
        </p:nvSpPr>
        <p:spPr>
          <a:xfrm>
            <a:off x="5458675" y="2023125"/>
            <a:ext cx="1249800" cy="161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900"/>
              <a:buFont typeface="Arial"/>
              <a:buNone/>
            </a:pPr>
            <a:r>
              <a:rPr b="0" i="0" lang="en-US" sz="900" u="none" cap="none" strike="noStrike">
                <a:solidFill>
                  <a:srgbClr val="FFFFFF"/>
                </a:solidFill>
                <a:latin typeface="Jost SemiBold"/>
                <a:ea typeface="Jost SemiBold"/>
                <a:cs typeface="Jost SemiBold"/>
                <a:sym typeface="Jost SemiBold"/>
              </a:rPr>
              <a:t>#3 QUALITY</a:t>
            </a:r>
            <a:endParaRPr b="0" i="0" sz="900" u="none" cap="none" strike="noStrike">
              <a:solidFill>
                <a:srgbClr val="FFFFFF"/>
              </a:solidFill>
              <a:latin typeface="Jost SemiBold"/>
              <a:ea typeface="Jost SemiBold"/>
              <a:cs typeface="Jost SemiBold"/>
              <a:sym typeface="Jost SemiBold"/>
            </a:endParaRPr>
          </a:p>
          <a:p>
            <a:pPr indent="0" lvl="0" marL="0" marR="0" rtl="0" algn="ctr">
              <a:lnSpc>
                <a:spcPct val="115000"/>
              </a:lnSpc>
              <a:spcBef>
                <a:spcPts val="1200"/>
              </a:spcBef>
              <a:spcAft>
                <a:spcPts val="0"/>
              </a:spcAft>
              <a:buClr>
                <a:schemeClr val="dk1"/>
              </a:buClr>
              <a:buSzPts val="1125"/>
              <a:buFont typeface="Arial"/>
              <a:buNone/>
            </a:pPr>
            <a:r>
              <a:rPr b="0" i="0" lang="en-US" sz="675" u="none" cap="none" strike="noStrike">
                <a:solidFill>
                  <a:srgbClr val="FFFFFF"/>
                </a:solidFill>
                <a:latin typeface="Jost"/>
                <a:ea typeface="Jost"/>
                <a:cs typeface="Jost"/>
                <a:sym typeface="Jost"/>
              </a:rPr>
              <a:t>Built on years of AI training, viAct’s 4S system ensures visual assessment enhancing quality control, ensuring fewer operational risks and improved compliance adherence.</a:t>
            </a:r>
            <a:endParaRPr b="0" i="0" sz="900" u="none" cap="none" strike="noStrike">
              <a:solidFill>
                <a:srgbClr val="FFFFFF"/>
              </a:solidFill>
              <a:latin typeface="Jost"/>
              <a:ea typeface="Jost"/>
              <a:cs typeface="Jost"/>
              <a:sym typeface="Jost"/>
            </a:endParaRPr>
          </a:p>
          <a:p>
            <a:pPr indent="0" lvl="0" marL="0" marR="0" rtl="0" algn="ctr">
              <a:lnSpc>
                <a:spcPct val="115000"/>
              </a:lnSpc>
              <a:spcBef>
                <a:spcPts val="1200"/>
              </a:spcBef>
              <a:spcAft>
                <a:spcPts val="1200"/>
              </a:spcAft>
              <a:buClr>
                <a:srgbClr val="000000"/>
              </a:buClr>
              <a:buSzPts val="825"/>
              <a:buFont typeface="Arial"/>
              <a:buNone/>
            </a:pPr>
            <a:r>
              <a:t/>
            </a:r>
            <a:endParaRPr b="0" i="0" sz="825" u="none" cap="none" strike="noStrike">
              <a:solidFill>
                <a:schemeClr val="lt1"/>
              </a:solidFill>
              <a:latin typeface="Jost"/>
              <a:ea typeface="Jost"/>
              <a:cs typeface="Jost"/>
              <a:sym typeface="Jost"/>
            </a:endParaRPr>
          </a:p>
        </p:txBody>
      </p:sp>
      <p:sp>
        <p:nvSpPr>
          <p:cNvPr id="730" name="Google Shape;730;p22"/>
          <p:cNvSpPr txBox="1"/>
          <p:nvPr/>
        </p:nvSpPr>
        <p:spPr>
          <a:xfrm>
            <a:off x="3677225" y="3788475"/>
            <a:ext cx="1896300" cy="10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3225"/>
              </a:spcAft>
              <a:buClr>
                <a:schemeClr val="dk1"/>
              </a:buClr>
              <a:buSzPts val="1125"/>
              <a:buFont typeface="Arial"/>
              <a:buNone/>
            </a:pPr>
            <a:r>
              <a:rPr b="0" i="0" lang="en-US" sz="900" u="none" cap="none" strike="noStrike">
                <a:solidFill>
                  <a:srgbClr val="FFFFFF"/>
                </a:solidFill>
                <a:latin typeface="Jost"/>
                <a:ea typeface="Jost"/>
                <a:cs typeface="Jost"/>
                <a:sym typeface="Jost"/>
              </a:rPr>
              <a:t>viAct’s 4S cuts paperwork by 75% for the safety teams for better accuracy by auto-calculating risk scores and enhancing risk control insights for better safety planning.</a:t>
            </a:r>
            <a:endParaRPr b="0" i="0" sz="900" u="none" cap="none" strike="noStrike">
              <a:solidFill>
                <a:srgbClr val="FFFFFF"/>
              </a:solidFill>
              <a:latin typeface="Jost"/>
              <a:ea typeface="Jost"/>
              <a:cs typeface="Jost"/>
              <a:sym typeface="Jost"/>
            </a:endParaRPr>
          </a:p>
        </p:txBody>
      </p:sp>
      <p:sp>
        <p:nvSpPr>
          <p:cNvPr id="731" name="Google Shape;731;p22"/>
          <p:cNvSpPr txBox="1"/>
          <p:nvPr/>
        </p:nvSpPr>
        <p:spPr>
          <a:xfrm>
            <a:off x="949625" y="3788475"/>
            <a:ext cx="1896300" cy="10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3225"/>
              </a:spcAft>
              <a:buClr>
                <a:srgbClr val="000000"/>
              </a:buClr>
              <a:buSzPts val="900"/>
              <a:buFont typeface="Arial"/>
              <a:buNone/>
            </a:pPr>
            <a:r>
              <a:rPr b="0" i="0" lang="en-US" sz="900" u="none" cap="none" strike="noStrike">
                <a:solidFill>
                  <a:srgbClr val="FFFFFF"/>
                </a:solidFill>
                <a:latin typeface="Jost"/>
                <a:ea typeface="Jost"/>
                <a:cs typeface="Jost"/>
                <a:sym typeface="Jost"/>
              </a:rPr>
              <a:t> viAct’s 4S reduces data variability with standardized templates, enabling proactive hazard identification, risk assessment, and automated actions—leading to an 85% decrease in high-risk incidents. </a:t>
            </a:r>
            <a:endParaRPr b="0" i="0" sz="900" u="none" cap="none" strike="noStrike">
              <a:solidFill>
                <a:srgbClr val="FFFFFF"/>
              </a:solidFill>
              <a:latin typeface="Arial"/>
              <a:ea typeface="Arial"/>
              <a:cs typeface="Arial"/>
              <a:sym typeface="Arial"/>
            </a:endParaRPr>
          </a:p>
        </p:txBody>
      </p:sp>
      <p:sp>
        <p:nvSpPr>
          <p:cNvPr id="732" name="Google Shape;732;p22"/>
          <p:cNvSpPr txBox="1"/>
          <p:nvPr/>
        </p:nvSpPr>
        <p:spPr>
          <a:xfrm>
            <a:off x="6465450" y="3788475"/>
            <a:ext cx="1896300" cy="10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3225"/>
              </a:spcAft>
              <a:buClr>
                <a:srgbClr val="000000"/>
              </a:buClr>
              <a:buSzPts val="900"/>
              <a:buFont typeface="Arial"/>
              <a:buNone/>
            </a:pPr>
            <a:r>
              <a:rPr b="0" i="0" lang="en-US" sz="900" u="none" cap="none" strike="noStrike">
                <a:solidFill>
                  <a:srgbClr val="FFFFFF"/>
                </a:solidFill>
                <a:latin typeface="Jost"/>
                <a:ea typeface="Jost"/>
                <a:cs typeface="Jost"/>
                <a:sym typeface="Jost"/>
              </a:rPr>
              <a:t>1,500–3,000 hours of worker exposure to hazards reduced monthly by viAct’s 4S, ensuring collaborative visibility and data-driven safety decisions with customizable dashboards, helping EHS teams.</a:t>
            </a:r>
            <a:endParaRPr b="0" i="0" sz="900" u="none" cap="none" strike="noStrike">
              <a:solidFill>
                <a:srgbClr val="FFFFFF"/>
              </a:solidFill>
              <a:latin typeface="Jost"/>
              <a:ea typeface="Jost"/>
              <a:cs typeface="Jost"/>
              <a:sym typeface="Jost"/>
            </a:endParaRPr>
          </a:p>
        </p:txBody>
      </p:sp>
      <p:sp>
        <p:nvSpPr>
          <p:cNvPr id="733" name="Google Shape;733;p22"/>
          <p:cNvSpPr txBox="1"/>
          <p:nvPr/>
        </p:nvSpPr>
        <p:spPr>
          <a:xfrm>
            <a:off x="949625" y="3411338"/>
            <a:ext cx="3000000" cy="35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3225"/>
              </a:spcAft>
              <a:buClr>
                <a:srgbClr val="000000"/>
              </a:buClr>
              <a:buSzPts val="1125"/>
              <a:buFont typeface="Arial"/>
              <a:buNone/>
            </a:pPr>
            <a:r>
              <a:rPr b="0" i="0" lang="en-US" sz="1125" u="none" cap="none" strike="noStrike">
                <a:solidFill>
                  <a:srgbClr val="FFFFFF"/>
                </a:solidFill>
                <a:latin typeface="Jost"/>
                <a:ea typeface="Jost"/>
                <a:cs typeface="Jost"/>
                <a:sym typeface="Jost"/>
              </a:rPr>
              <a:t>TRENDS</a:t>
            </a:r>
            <a:endParaRPr b="0" i="0" sz="1425" u="none" cap="none" strike="noStrike">
              <a:solidFill>
                <a:srgbClr val="FFFFFF"/>
              </a:solidFill>
              <a:latin typeface="Arial"/>
              <a:ea typeface="Arial"/>
              <a:cs typeface="Arial"/>
              <a:sym typeface="Arial"/>
            </a:endParaRPr>
          </a:p>
        </p:txBody>
      </p:sp>
      <p:sp>
        <p:nvSpPr>
          <p:cNvPr id="734" name="Google Shape;734;p22"/>
          <p:cNvSpPr txBox="1"/>
          <p:nvPr/>
        </p:nvSpPr>
        <p:spPr>
          <a:xfrm>
            <a:off x="3653000" y="3411338"/>
            <a:ext cx="3000000" cy="35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3225"/>
              </a:spcAft>
              <a:buClr>
                <a:srgbClr val="000000"/>
              </a:buClr>
              <a:buSzPts val="1125"/>
              <a:buFont typeface="Arial"/>
              <a:buNone/>
            </a:pPr>
            <a:r>
              <a:rPr b="0" i="0" lang="en-US" sz="1125" u="none" cap="none" strike="noStrike">
                <a:solidFill>
                  <a:srgbClr val="FFFFFF"/>
                </a:solidFill>
                <a:latin typeface="Jost"/>
                <a:ea typeface="Jost"/>
                <a:cs typeface="Jost"/>
                <a:sym typeface="Jost"/>
              </a:rPr>
              <a:t>STATISTICS</a:t>
            </a:r>
            <a:endParaRPr b="0" i="0" sz="1425" u="none" cap="none" strike="noStrike">
              <a:solidFill>
                <a:srgbClr val="FFFFFF"/>
              </a:solidFill>
              <a:latin typeface="Arial"/>
              <a:ea typeface="Arial"/>
              <a:cs typeface="Arial"/>
              <a:sym typeface="Arial"/>
            </a:endParaRPr>
          </a:p>
        </p:txBody>
      </p:sp>
      <p:sp>
        <p:nvSpPr>
          <p:cNvPr id="735" name="Google Shape;735;p22"/>
          <p:cNvSpPr txBox="1"/>
          <p:nvPr/>
        </p:nvSpPr>
        <p:spPr>
          <a:xfrm>
            <a:off x="6465450" y="3411338"/>
            <a:ext cx="3000000" cy="35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3225"/>
              </a:spcAft>
              <a:buClr>
                <a:srgbClr val="000000"/>
              </a:buClr>
              <a:buSzPts val="1125"/>
              <a:buFont typeface="Arial"/>
              <a:buNone/>
            </a:pPr>
            <a:r>
              <a:rPr b="0" i="0" lang="en-US" sz="1125" u="none" cap="none" strike="noStrike">
                <a:solidFill>
                  <a:srgbClr val="FFFFFF"/>
                </a:solidFill>
                <a:latin typeface="Jost"/>
                <a:ea typeface="Jost"/>
                <a:cs typeface="Jost"/>
                <a:sym typeface="Jost"/>
              </a:rPr>
              <a:t>OUTCOME</a:t>
            </a:r>
            <a:endParaRPr b="0" i="0" sz="1425" u="none" cap="none" strike="noStrike">
              <a:solidFill>
                <a:srgbClr val="FFFFFF"/>
              </a:solidFill>
              <a:latin typeface="Arial"/>
              <a:ea typeface="Arial"/>
              <a:cs typeface="Arial"/>
              <a:sym typeface="Arial"/>
            </a:endParaRPr>
          </a:p>
        </p:txBody>
      </p:sp>
      <p:pic>
        <p:nvPicPr>
          <p:cNvPr id="736" name="Google Shape;736;p22"/>
          <p:cNvPicPr preferRelativeResize="0"/>
          <p:nvPr/>
        </p:nvPicPr>
        <p:blipFill rotWithShape="1">
          <a:blip r:embed="rId4">
            <a:alphaModFix/>
          </a:blip>
          <a:srcRect b="0" l="0" r="0" t="0"/>
          <a:stretch/>
        </p:blipFill>
        <p:spPr>
          <a:xfrm>
            <a:off x="8295600" y="4749075"/>
            <a:ext cx="756426" cy="286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0" name="Shape 740"/>
        <p:cNvGrpSpPr/>
        <p:nvPr/>
      </p:nvGrpSpPr>
      <p:grpSpPr>
        <a:xfrm>
          <a:off x="0" y="0"/>
          <a:ext cx="0" cy="0"/>
          <a:chOff x="0" y="0"/>
          <a:chExt cx="0" cy="0"/>
        </a:xfrm>
      </p:grpSpPr>
      <p:sp>
        <p:nvSpPr>
          <p:cNvPr id="741" name="Google Shape;741;p23"/>
          <p:cNvSpPr txBox="1"/>
          <p:nvPr/>
        </p:nvSpPr>
        <p:spPr>
          <a:xfrm>
            <a:off x="361093" y="297180"/>
            <a:ext cx="7464300" cy="40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0E2C2"/>
                </a:solidFill>
                <a:latin typeface="Jost SemiBold"/>
                <a:ea typeface="Jost SemiBold"/>
                <a:cs typeface="Jost SemiBold"/>
                <a:sym typeface="Jost SemiBold"/>
              </a:rPr>
              <a:t>Customer Testimonials</a:t>
            </a:r>
            <a:endParaRPr b="0" i="0" sz="1425" u="none" cap="none" strike="noStrike">
              <a:solidFill>
                <a:srgbClr val="000000"/>
              </a:solidFill>
              <a:latin typeface="Arial"/>
              <a:ea typeface="Arial"/>
              <a:cs typeface="Arial"/>
              <a:sym typeface="Arial"/>
            </a:endParaRPr>
          </a:p>
        </p:txBody>
      </p:sp>
      <p:sp>
        <p:nvSpPr>
          <p:cNvPr id="742" name="Google Shape;742;p23"/>
          <p:cNvSpPr/>
          <p:nvPr/>
        </p:nvSpPr>
        <p:spPr>
          <a:xfrm>
            <a:off x="361093" y="1945412"/>
            <a:ext cx="8337000" cy="2901000"/>
          </a:xfrm>
          <a:prstGeom prst="roundRect">
            <a:avLst>
              <a:gd fmla="val 4058" name="adj"/>
            </a:avLst>
          </a:prstGeom>
          <a:solidFill>
            <a:srgbClr val="FEFEFE"/>
          </a:solidFill>
          <a:ln cap="flat" cmpd="sng" w="25400">
            <a:solidFill>
              <a:srgbClr val="FEFEFE"/>
            </a:solidFill>
            <a:prstDash val="solid"/>
            <a:round/>
            <a:headEnd len="sm" w="sm" type="none"/>
            <a:tailEnd len="sm" w="sm" type="none"/>
          </a:ln>
          <a:effectLst>
            <a:outerShdw blurRad="50800" rotWithShape="0" algn="ctr" dir="5400000" dist="50800">
              <a:srgbClr val="000000">
                <a:alpha val="3843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25"/>
              <a:buFont typeface="Arial"/>
              <a:buNone/>
            </a:pPr>
            <a:r>
              <a:t/>
            </a:r>
            <a:endParaRPr b="0" i="0" sz="1425" u="none" cap="none" strike="noStrike">
              <a:solidFill>
                <a:schemeClr val="lt1"/>
              </a:solidFill>
              <a:latin typeface="Arial"/>
              <a:ea typeface="Arial"/>
              <a:cs typeface="Arial"/>
              <a:sym typeface="Arial"/>
            </a:endParaRPr>
          </a:p>
        </p:txBody>
      </p:sp>
      <p:pic>
        <p:nvPicPr>
          <p:cNvPr descr="一張含有 文字 的圖片&#10;&#10;自動產生的描述" id="743" name="Google Shape;743;p23"/>
          <p:cNvPicPr preferRelativeResize="0"/>
          <p:nvPr/>
        </p:nvPicPr>
        <p:blipFill rotWithShape="1">
          <a:blip r:embed="rId3">
            <a:alphaModFix/>
          </a:blip>
          <a:srcRect b="0" l="0" r="0" t="0"/>
          <a:stretch/>
        </p:blipFill>
        <p:spPr>
          <a:xfrm>
            <a:off x="629992" y="1943100"/>
            <a:ext cx="7747609" cy="2903220"/>
          </a:xfrm>
          <a:prstGeom prst="rect">
            <a:avLst/>
          </a:prstGeom>
          <a:noFill/>
          <a:ln>
            <a:noFill/>
          </a:ln>
        </p:spPr>
      </p:pic>
      <p:sp>
        <p:nvSpPr>
          <p:cNvPr id="744" name="Google Shape;744;p23"/>
          <p:cNvSpPr txBox="1"/>
          <p:nvPr/>
        </p:nvSpPr>
        <p:spPr>
          <a:xfrm>
            <a:off x="361093" y="1197526"/>
            <a:ext cx="25314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8A1F"/>
                </a:solidFill>
                <a:latin typeface="Jost SemiBold"/>
                <a:ea typeface="Jost SemiBold"/>
                <a:cs typeface="Jost SemiBold"/>
                <a:sym typeface="Jost SemiBold"/>
              </a:rPr>
              <a:t>“Reduce hundreds of man hour”</a:t>
            </a:r>
            <a:endParaRPr b="1" i="0" sz="1800" u="none" cap="none" strike="noStrike">
              <a:solidFill>
                <a:srgbClr val="FF8A1F"/>
              </a:solidFill>
              <a:latin typeface="Jost SemiBold"/>
              <a:ea typeface="Jost SemiBold"/>
              <a:cs typeface="Jost SemiBold"/>
              <a:sym typeface="Jost SemiBold"/>
            </a:endParaRPr>
          </a:p>
        </p:txBody>
      </p:sp>
      <p:sp>
        <p:nvSpPr>
          <p:cNvPr id="745" name="Google Shape;745;p23"/>
          <p:cNvSpPr txBox="1"/>
          <p:nvPr/>
        </p:nvSpPr>
        <p:spPr>
          <a:xfrm>
            <a:off x="2723389" y="1262552"/>
            <a:ext cx="20301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Jost SemiBold"/>
                <a:ea typeface="Jost SemiBold"/>
                <a:cs typeface="Jost SemiBold"/>
                <a:sym typeface="Jost SemiBold"/>
              </a:rPr>
              <a:t>“80% less fatal accidents”</a:t>
            </a:r>
            <a:endParaRPr b="1" i="0" sz="1800" u="none" cap="none" strike="noStrike">
              <a:solidFill>
                <a:schemeClr val="lt2"/>
              </a:solidFill>
              <a:latin typeface="Jost SemiBold"/>
              <a:ea typeface="Jost SemiBold"/>
              <a:cs typeface="Jost SemiBold"/>
              <a:sym typeface="Jost SemiBold"/>
            </a:endParaRPr>
          </a:p>
        </p:txBody>
      </p:sp>
      <p:sp>
        <p:nvSpPr>
          <p:cNvPr id="746" name="Google Shape;746;p23"/>
          <p:cNvSpPr txBox="1"/>
          <p:nvPr/>
        </p:nvSpPr>
        <p:spPr>
          <a:xfrm>
            <a:off x="4678681" y="1156632"/>
            <a:ext cx="20301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8A1F"/>
                </a:solidFill>
                <a:latin typeface="Jost SemiBold"/>
                <a:ea typeface="Jost SemiBold"/>
                <a:cs typeface="Jost SemiBold"/>
                <a:sym typeface="Jost SemiBold"/>
              </a:rPr>
              <a:t>“Game changer on construction monitoring”</a:t>
            </a:r>
            <a:endParaRPr b="1" i="0" sz="1800" u="none" cap="none" strike="noStrike">
              <a:solidFill>
                <a:srgbClr val="FF8A1F"/>
              </a:solidFill>
              <a:latin typeface="Jost SemiBold"/>
              <a:ea typeface="Jost SemiBold"/>
              <a:cs typeface="Jost SemiBold"/>
              <a:sym typeface="Jost SemiBold"/>
            </a:endParaRPr>
          </a:p>
        </p:txBody>
      </p:sp>
      <p:sp>
        <p:nvSpPr>
          <p:cNvPr id="747" name="Google Shape;747;p23"/>
          <p:cNvSpPr txBox="1"/>
          <p:nvPr/>
        </p:nvSpPr>
        <p:spPr>
          <a:xfrm>
            <a:off x="6752939" y="1146473"/>
            <a:ext cx="20301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Jost SemiBold"/>
                <a:ea typeface="Jost SemiBold"/>
                <a:cs typeface="Jost SemiBold"/>
                <a:sym typeface="Jost SemiBold"/>
              </a:rPr>
              <a:t>“Make construction site Sustainable”</a:t>
            </a:r>
            <a:endParaRPr b="1" i="0" sz="1800" u="none" cap="none" strike="noStrike">
              <a:solidFill>
                <a:schemeClr val="lt2"/>
              </a:solidFill>
              <a:latin typeface="Jost SemiBold"/>
              <a:ea typeface="Jost SemiBold"/>
              <a:cs typeface="Jost SemiBold"/>
              <a:sym typeface="Jost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24"/>
          <p:cNvSpPr txBox="1"/>
          <p:nvPr/>
        </p:nvSpPr>
        <p:spPr>
          <a:xfrm>
            <a:off x="540620" y="532190"/>
            <a:ext cx="7886700" cy="558900"/>
          </a:xfrm>
          <a:prstGeom prst="rect">
            <a:avLst/>
          </a:prstGeom>
          <a:no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chemeClr val="accent2"/>
                </a:solidFill>
                <a:latin typeface="Jost SemiBold"/>
                <a:ea typeface="Jost SemiBold"/>
                <a:cs typeface="Jost SemiBold"/>
                <a:sym typeface="Jost SemiBold"/>
              </a:rPr>
              <a:t>Job Reference</a:t>
            </a:r>
            <a:endParaRPr b="1" i="0" sz="2100" u="none" cap="none" strike="noStrike">
              <a:solidFill>
                <a:schemeClr val="accent2"/>
              </a:solidFill>
              <a:latin typeface="Jost SemiBold"/>
              <a:ea typeface="Jost SemiBold"/>
              <a:cs typeface="Jost SemiBold"/>
              <a:sym typeface="Jost SemiBold"/>
            </a:endParaRPr>
          </a:p>
        </p:txBody>
      </p:sp>
      <p:sp>
        <p:nvSpPr>
          <p:cNvPr id="753" name="Google Shape;753;p24"/>
          <p:cNvSpPr/>
          <p:nvPr/>
        </p:nvSpPr>
        <p:spPr>
          <a:xfrm>
            <a:off x="540620" y="1191851"/>
            <a:ext cx="4582500" cy="3208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50"/>
              <a:buFont typeface="Arial"/>
              <a:buNone/>
            </a:pPr>
            <a:r>
              <a:rPr b="0" i="0" lang="en-US" sz="750" u="sng" cap="none" strike="noStrike">
                <a:solidFill>
                  <a:srgbClr val="F2F2F2"/>
                </a:solidFill>
                <a:latin typeface="Jost Medium"/>
                <a:ea typeface="Jost Medium"/>
                <a:cs typeface="Jost Medium"/>
                <a:sym typeface="Jost Medium"/>
              </a:rPr>
              <a:t>GOVERNMENT PROJECTS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DC/2018/03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Expansion of Sha Tau Kok Sewage Treatment Works Phase 1 and Village Sewerage in Tong To</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DC/2018/05</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Relocation of Sha Tin Sewage Treatment Works to Caverns –Site Preparation and Access Tunnel Construction</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DC/2018/07</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Shek Wu Hui Effluent Polishing Plant - Main Works Stage 1 - Civil Works for Sewage Treatment Facilities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DC/2019/03</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Revitalisation Works of Jordan Valley Nullah and Minor Drainage and Sewerage Works in Urban Area and New Territories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ED/2018/04</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Trunk Road T2 and Cha Kwo Ling Tunnel</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GE/2019/01</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Landslip Prevention and Mitigation Programme, 2019, Package K, Landslip Prevention and Mitigation Works in Hong Kong Island, Kowloon, New Territories and Outlying Islands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HY/2014/07</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Construction of tunnels under the seabed of Kowloon Bay and at Ma Tau Kok, and depressed roads and underpass at Kai Tak Development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HY/2018/02</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Construction of at-grade roads, bridges and Kai Tak Interchange from Central Kowloon Route to road networks in Kai Tak Development and Kowloon Bay</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HY/2018/08</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Construction of central tunnel, cut-and-cover tunnels at Yau Ma Tei and Ma Tau Kok,</a:t>
            </a:r>
            <a:br>
              <a:rPr b="0" i="0" lang="en-US" sz="600" u="none" cap="none" strike="noStrike">
                <a:solidFill>
                  <a:srgbClr val="F2F2F2"/>
                </a:solidFill>
                <a:latin typeface="Jost Light"/>
                <a:ea typeface="Jost Light"/>
                <a:cs typeface="Jost Light"/>
                <a:sym typeface="Jost Light"/>
              </a:rPr>
            </a:br>
            <a:r>
              <a:rPr b="0" i="0" lang="en-US" sz="600" u="none" cap="none" strike="noStrike">
                <a:solidFill>
                  <a:srgbClr val="F2F2F2"/>
                </a:solidFill>
                <a:latin typeface="Jost Light"/>
                <a:ea typeface="Jost Light"/>
                <a:cs typeface="Jost Light"/>
                <a:sym typeface="Jost Light"/>
              </a:rPr>
              <a:t>piles and diaphragm walls for Ho Man Tin ventilation building</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HY/2019/13</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Construction of administration building and ventilation buildings, and installation of route-wide electrical and mechanical works</a:t>
            </a:r>
            <a:endParaRPr b="0" i="0" sz="1050" u="none" cap="none" strike="noStrike">
              <a:solidFill>
                <a:srgbClr val="000000"/>
              </a:solidFill>
              <a:latin typeface="Arial"/>
              <a:ea typeface="Arial"/>
              <a:cs typeface="Arial"/>
              <a:sym typeface="Arial"/>
            </a:endParaRPr>
          </a:p>
        </p:txBody>
      </p:sp>
      <p:sp>
        <p:nvSpPr>
          <p:cNvPr id="754" name="Google Shape;754;p24"/>
          <p:cNvSpPr/>
          <p:nvPr/>
        </p:nvSpPr>
        <p:spPr>
          <a:xfrm>
            <a:off x="5475227" y="401925"/>
            <a:ext cx="3416700" cy="4339500"/>
          </a:xfrm>
          <a:prstGeom prst="rect">
            <a:avLst/>
          </a:prstGeom>
          <a:noFill/>
          <a:ln>
            <a:noFill/>
          </a:ln>
        </p:spPr>
        <p:txBody>
          <a:bodyPr anchorCtr="0" anchor="t" bIns="34275" lIns="68575" spcFirstLastPara="1" rIns="68575" wrap="square" tIns="34275">
            <a:noAutofit/>
          </a:bodyPr>
          <a:lstStyle/>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750"/>
              <a:buFont typeface="Arial"/>
              <a:buNone/>
            </a:pPr>
            <a:r>
              <a:rPr b="0" i="0" lang="en-US" sz="750" u="sng" cap="none" strike="noStrike">
                <a:solidFill>
                  <a:srgbClr val="F2F2F2"/>
                </a:solidFill>
                <a:latin typeface="Jost Medium"/>
                <a:ea typeface="Jost Medium"/>
                <a:cs typeface="Jost Medium"/>
                <a:sym typeface="Jost Medium"/>
              </a:rPr>
              <a:t>COMMERCIAL &amp; RESIDENTIAL PROJECTS</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Redevelopment of Queen Mary Hospital, phase 1</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Redevelopment of Kwai Chung Hospital, phase 2</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Multi-welfare services complex in Kwu Tung North</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Public housing development at Chai Wan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Two, Tai Koo Place Grade A Office</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MTR East Rail Line Cross-Harbour Extension HKCEC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750"/>
              <a:buFont typeface="Arial"/>
              <a:buNone/>
            </a:pPr>
            <a:r>
              <a:rPr b="0" i="0" lang="en-US" sz="750" u="sng" cap="none" strike="noStrike">
                <a:solidFill>
                  <a:srgbClr val="F2F2F2"/>
                </a:solidFill>
                <a:latin typeface="Jost Medium"/>
                <a:ea typeface="Jost Medium"/>
                <a:cs typeface="Jost Medium"/>
                <a:sym typeface="Jost Medium"/>
              </a:rPr>
              <a:t>FACILITE MANAGEMENT &amp; SMART CITY PROJECTS</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Tseung Kwan O Area 137 Fill Bank</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Tuen Mun Area 38 Fill Bank</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Tuen Mun Area 38 Temporary Construction Waste Sorting Facility</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MTR Kowloon Bay Depot</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CLP Castle Peak Power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CLP Black Point Power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HK Electric Ap Lei Chau Tower</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DSD To Kwan Wan Sewage Pumping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DSD Kowloon City Sewage Pumping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EPD illegal dumping black spots</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25"/>
          <p:cNvSpPr txBox="1"/>
          <p:nvPr>
            <p:ph idx="1" type="subTitle"/>
          </p:nvPr>
        </p:nvSpPr>
        <p:spPr>
          <a:xfrm>
            <a:off x="-1057422" y="2444278"/>
            <a:ext cx="6858000" cy="8595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F97D38"/>
              </a:buClr>
              <a:buSzPts val="2400"/>
              <a:buNone/>
            </a:pPr>
            <a:r>
              <a:rPr lang="en-US" sz="2400">
                <a:solidFill>
                  <a:srgbClr val="F97D38"/>
                </a:solidFill>
                <a:latin typeface="Jost Medium"/>
                <a:ea typeface="Jost Medium"/>
                <a:cs typeface="Jost Medium"/>
                <a:sym typeface="Jost Medium"/>
              </a:rPr>
              <a:t>Contact us </a:t>
            </a:r>
            <a:r>
              <a:rPr lang="en-US" sz="2400">
                <a:solidFill>
                  <a:schemeClr val="lt1"/>
                </a:solidFill>
                <a:latin typeface="Jost Medium"/>
                <a:ea typeface="Jost Medium"/>
                <a:cs typeface="Jost Medium"/>
                <a:sym typeface="Jost Medium"/>
              </a:rPr>
              <a:t>to know more</a:t>
            </a:r>
            <a:endParaRPr sz="2400">
              <a:solidFill>
                <a:schemeClr val="lt1"/>
              </a:solidFill>
              <a:latin typeface="Jost Medium"/>
              <a:ea typeface="Jost Medium"/>
              <a:cs typeface="Jost Medium"/>
              <a:sym typeface="Jost Medium"/>
            </a:endParaRPr>
          </a:p>
        </p:txBody>
      </p:sp>
      <p:pic>
        <p:nvPicPr>
          <p:cNvPr id="760" name="Google Shape;760;p25"/>
          <p:cNvPicPr preferRelativeResize="0"/>
          <p:nvPr/>
        </p:nvPicPr>
        <p:blipFill rotWithShape="1">
          <a:blip r:embed="rId3">
            <a:alphaModFix/>
          </a:blip>
          <a:srcRect b="0" l="0" r="0" t="0"/>
          <a:stretch/>
        </p:blipFill>
        <p:spPr>
          <a:xfrm>
            <a:off x="722860" y="2874029"/>
            <a:ext cx="1341800" cy="1327215"/>
          </a:xfrm>
          <a:prstGeom prst="rect">
            <a:avLst/>
          </a:prstGeom>
          <a:noFill/>
          <a:ln>
            <a:noFill/>
          </a:ln>
        </p:spPr>
      </p:pic>
      <p:pic>
        <p:nvPicPr>
          <p:cNvPr id="761" name="Google Shape;761;p25"/>
          <p:cNvPicPr preferRelativeResize="0"/>
          <p:nvPr/>
        </p:nvPicPr>
        <p:blipFill rotWithShape="1">
          <a:blip r:embed="rId4">
            <a:alphaModFix/>
          </a:blip>
          <a:srcRect b="0" l="0" r="0" t="0"/>
          <a:stretch/>
        </p:blipFill>
        <p:spPr>
          <a:xfrm>
            <a:off x="5353366" y="2898116"/>
            <a:ext cx="1314555" cy="1321899"/>
          </a:xfrm>
          <a:prstGeom prst="rect">
            <a:avLst/>
          </a:prstGeom>
          <a:noFill/>
          <a:ln>
            <a:noFill/>
          </a:ln>
        </p:spPr>
      </p:pic>
      <p:pic>
        <p:nvPicPr>
          <p:cNvPr id="762" name="Google Shape;762;p25"/>
          <p:cNvPicPr preferRelativeResize="0"/>
          <p:nvPr/>
        </p:nvPicPr>
        <p:blipFill rotWithShape="1">
          <a:blip r:embed="rId5">
            <a:alphaModFix/>
          </a:blip>
          <a:srcRect b="0" l="0" r="0" t="0"/>
          <a:stretch/>
        </p:blipFill>
        <p:spPr>
          <a:xfrm>
            <a:off x="3820658" y="2888736"/>
            <a:ext cx="1284116" cy="1284116"/>
          </a:xfrm>
          <a:prstGeom prst="rect">
            <a:avLst/>
          </a:prstGeom>
          <a:noFill/>
          <a:ln>
            <a:noFill/>
          </a:ln>
        </p:spPr>
      </p:pic>
      <p:sp>
        <p:nvSpPr>
          <p:cNvPr id="763" name="Google Shape;763;p25"/>
          <p:cNvSpPr txBox="1"/>
          <p:nvPr/>
        </p:nvSpPr>
        <p:spPr>
          <a:xfrm>
            <a:off x="5222365" y="4253750"/>
            <a:ext cx="1576500" cy="19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chemeClr val="lt1"/>
                </a:solidFill>
                <a:latin typeface="Calibri"/>
                <a:ea typeface="Calibri"/>
                <a:cs typeface="Calibri"/>
                <a:sym typeface="Calibri"/>
              </a:rPr>
              <a:t>viAct LinkedIn</a:t>
            </a:r>
            <a:endParaRPr b="0" i="0" sz="1050" u="none" cap="none" strike="noStrike">
              <a:solidFill>
                <a:srgbClr val="000000"/>
              </a:solidFill>
              <a:latin typeface="Arial"/>
              <a:ea typeface="Arial"/>
              <a:cs typeface="Arial"/>
              <a:sym typeface="Arial"/>
            </a:endParaRPr>
          </a:p>
        </p:txBody>
      </p:sp>
      <p:sp>
        <p:nvSpPr>
          <p:cNvPr id="764" name="Google Shape;764;p25"/>
          <p:cNvSpPr txBox="1"/>
          <p:nvPr/>
        </p:nvSpPr>
        <p:spPr>
          <a:xfrm>
            <a:off x="3727139" y="4220015"/>
            <a:ext cx="1576500" cy="19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chemeClr val="lt1"/>
                </a:solidFill>
                <a:latin typeface="Calibri"/>
                <a:ea typeface="Calibri"/>
                <a:cs typeface="Calibri"/>
                <a:sym typeface="Calibri"/>
              </a:rPr>
              <a:t>viAct Youtube</a:t>
            </a:r>
            <a:endParaRPr b="0" i="0" sz="825" u="none" cap="none" strike="noStrike">
              <a:solidFill>
                <a:schemeClr val="lt1"/>
              </a:solidFill>
              <a:latin typeface="Calibri"/>
              <a:ea typeface="Calibri"/>
              <a:cs typeface="Calibri"/>
              <a:sym typeface="Calibri"/>
            </a:endParaRPr>
          </a:p>
        </p:txBody>
      </p:sp>
      <p:pic>
        <p:nvPicPr>
          <p:cNvPr id="765" name="Google Shape;765;p25"/>
          <p:cNvPicPr preferRelativeResize="0"/>
          <p:nvPr/>
        </p:nvPicPr>
        <p:blipFill rotWithShape="1">
          <a:blip r:embed="rId6">
            <a:alphaModFix/>
          </a:blip>
          <a:srcRect b="0" l="0" r="0" t="0"/>
          <a:stretch/>
        </p:blipFill>
        <p:spPr>
          <a:xfrm>
            <a:off x="2299124" y="2888736"/>
            <a:ext cx="1291209" cy="1269688"/>
          </a:xfrm>
          <a:prstGeom prst="rect">
            <a:avLst/>
          </a:prstGeom>
          <a:noFill/>
          <a:ln>
            <a:noFill/>
          </a:ln>
        </p:spPr>
      </p:pic>
      <p:sp>
        <p:nvSpPr>
          <p:cNvPr id="766" name="Google Shape;766;p25"/>
          <p:cNvSpPr txBox="1"/>
          <p:nvPr/>
        </p:nvSpPr>
        <p:spPr>
          <a:xfrm>
            <a:off x="2143678" y="4220015"/>
            <a:ext cx="1576500" cy="19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chemeClr val="lt1"/>
                </a:solidFill>
                <a:latin typeface="Calibri"/>
                <a:ea typeface="Calibri"/>
                <a:cs typeface="Calibri"/>
                <a:sym typeface="Calibri"/>
              </a:rPr>
              <a:t>viAct Twitter</a:t>
            </a:r>
            <a:endParaRPr b="0" i="0" sz="1050" u="none" cap="none" strike="noStrike">
              <a:solidFill>
                <a:srgbClr val="000000"/>
              </a:solidFill>
              <a:latin typeface="Arial"/>
              <a:ea typeface="Arial"/>
              <a:cs typeface="Arial"/>
              <a:sym typeface="Arial"/>
            </a:endParaRPr>
          </a:p>
        </p:txBody>
      </p:sp>
      <p:sp>
        <p:nvSpPr>
          <p:cNvPr id="767" name="Google Shape;767;p25"/>
          <p:cNvSpPr txBox="1"/>
          <p:nvPr/>
        </p:nvSpPr>
        <p:spPr>
          <a:xfrm>
            <a:off x="605482" y="4244936"/>
            <a:ext cx="1576500" cy="19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chemeClr val="lt1"/>
                </a:solidFill>
                <a:latin typeface="Calibri"/>
                <a:ea typeface="Calibri"/>
                <a:cs typeface="Calibri"/>
                <a:sym typeface="Calibri"/>
              </a:rPr>
              <a:t>viAct Website</a:t>
            </a:r>
            <a:endParaRPr b="0" i="0" sz="1050" u="none" cap="none" strike="noStrike">
              <a:solidFill>
                <a:srgbClr val="000000"/>
              </a:solidFill>
              <a:latin typeface="Arial"/>
              <a:ea typeface="Arial"/>
              <a:cs typeface="Arial"/>
              <a:sym typeface="Arial"/>
            </a:endParaRPr>
          </a:p>
        </p:txBody>
      </p:sp>
      <p:sp>
        <p:nvSpPr>
          <p:cNvPr id="768" name="Google Shape;768;p25"/>
          <p:cNvSpPr txBox="1"/>
          <p:nvPr/>
        </p:nvSpPr>
        <p:spPr>
          <a:xfrm>
            <a:off x="5496534" y="753197"/>
            <a:ext cx="3146100" cy="1086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050"/>
              <a:buFont typeface="Jost SemiBold"/>
              <a:buNone/>
            </a:pPr>
            <a:r>
              <a:t/>
            </a:r>
            <a:endParaRPr b="1" i="0" sz="3300" u="none" cap="none" strike="noStrike">
              <a:solidFill>
                <a:schemeClr val="lt1"/>
              </a:solidFill>
              <a:latin typeface="Jost SemiBold"/>
              <a:ea typeface="Jost SemiBold"/>
              <a:cs typeface="Jost SemiBold"/>
              <a:sym typeface="Jos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
          <p:cNvSpPr txBox="1"/>
          <p:nvPr/>
        </p:nvSpPr>
        <p:spPr>
          <a:xfrm>
            <a:off x="413951" y="308766"/>
            <a:ext cx="9144000" cy="542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3000"/>
              <a:buFont typeface="Arial"/>
              <a:buNone/>
            </a:pPr>
            <a:r>
              <a:rPr b="1" i="0" lang="en-US" sz="2100" u="none" cap="none" strike="noStrike">
                <a:solidFill>
                  <a:schemeClr val="lt1"/>
                </a:solidFill>
                <a:latin typeface="Jost"/>
                <a:ea typeface="Jost"/>
                <a:cs typeface="Jost"/>
                <a:sym typeface="Jost"/>
              </a:rPr>
              <a:t>Why viAct ?</a:t>
            </a:r>
            <a:endParaRPr b="1" i="0" sz="2100" u="none" cap="none" strike="noStrike">
              <a:solidFill>
                <a:srgbClr val="000000"/>
              </a:solidFill>
              <a:latin typeface="Jost"/>
              <a:ea typeface="Jost"/>
              <a:cs typeface="Jost"/>
              <a:sym typeface="Jost"/>
            </a:endParaRPr>
          </a:p>
        </p:txBody>
      </p:sp>
      <p:pic>
        <p:nvPicPr>
          <p:cNvPr id="304" name="Google Shape;304;p3"/>
          <p:cNvPicPr preferRelativeResize="0"/>
          <p:nvPr/>
        </p:nvPicPr>
        <p:blipFill rotWithShape="1">
          <a:blip r:embed="rId3">
            <a:alphaModFix/>
          </a:blip>
          <a:srcRect b="0" l="0" r="0" t="0"/>
          <a:stretch/>
        </p:blipFill>
        <p:spPr>
          <a:xfrm>
            <a:off x="170978" y="1402226"/>
            <a:ext cx="8542362" cy="2978140"/>
          </a:xfrm>
          <a:prstGeom prst="rect">
            <a:avLst/>
          </a:prstGeom>
          <a:noFill/>
          <a:ln>
            <a:noFill/>
          </a:ln>
        </p:spPr>
      </p:pic>
      <p:sp>
        <p:nvSpPr>
          <p:cNvPr id="305" name="Google Shape;305;p3"/>
          <p:cNvSpPr txBox="1"/>
          <p:nvPr/>
        </p:nvSpPr>
        <p:spPr>
          <a:xfrm>
            <a:off x="430663" y="1021677"/>
            <a:ext cx="1923000" cy="669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Leading AI based Monitoring Solution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Pioneer RnD Firm</a:t>
            </a:r>
            <a:endParaRPr b="0" i="0" sz="1050" u="none" cap="none" strike="noStrike">
              <a:solidFill>
                <a:schemeClr val="lt1"/>
              </a:solidFill>
              <a:latin typeface="Jost"/>
              <a:ea typeface="Jost"/>
              <a:cs typeface="Jost"/>
              <a:sym typeface="Jost"/>
            </a:endParaRPr>
          </a:p>
        </p:txBody>
      </p:sp>
      <p:sp>
        <p:nvSpPr>
          <p:cNvPr id="306" name="Google Shape;306;p3"/>
          <p:cNvSpPr txBox="1"/>
          <p:nvPr/>
        </p:nvSpPr>
        <p:spPr>
          <a:xfrm>
            <a:off x="3057095" y="1012998"/>
            <a:ext cx="17898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Wide AI Hosting Options</a:t>
            </a:r>
            <a:endParaRPr b="0" i="0" sz="1200" u="none" cap="none" strike="noStrike">
              <a:solidFill>
                <a:srgbClr val="F78248"/>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Cloud, On-Prem &amp; Hybrid</a:t>
            </a:r>
            <a:endParaRPr b="0" i="0" sz="1050" u="none" cap="none" strike="noStrike">
              <a:solidFill>
                <a:schemeClr val="lt1"/>
              </a:solidFill>
              <a:latin typeface="Jost"/>
              <a:ea typeface="Jost"/>
              <a:cs typeface="Jost"/>
              <a:sym typeface="Jost"/>
            </a:endParaRPr>
          </a:p>
        </p:txBody>
      </p:sp>
      <p:sp>
        <p:nvSpPr>
          <p:cNvPr id="307" name="Google Shape;307;p3"/>
          <p:cNvSpPr txBox="1"/>
          <p:nvPr/>
        </p:nvSpPr>
        <p:spPr>
          <a:xfrm>
            <a:off x="1606940" y="4276190"/>
            <a:ext cx="20583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Simple UX + No Code AI</a:t>
            </a:r>
            <a:endParaRPr b="0" i="0" sz="1200" u="none" cap="none" strike="noStrike">
              <a:solidFill>
                <a:srgbClr val="F78248"/>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Instant Deployment in Real Time</a:t>
            </a:r>
            <a:endParaRPr b="0" i="0" sz="1050" u="none" cap="none" strike="noStrike">
              <a:solidFill>
                <a:schemeClr val="lt1"/>
              </a:solidFill>
              <a:latin typeface="Jost"/>
              <a:ea typeface="Jost"/>
              <a:cs typeface="Jost"/>
              <a:sym typeface="Jost"/>
            </a:endParaRPr>
          </a:p>
        </p:txBody>
      </p:sp>
      <p:sp>
        <p:nvSpPr>
          <p:cNvPr id="308" name="Google Shape;308;p3"/>
          <p:cNvSpPr txBox="1"/>
          <p:nvPr/>
        </p:nvSpPr>
        <p:spPr>
          <a:xfrm>
            <a:off x="5906470" y="1053202"/>
            <a:ext cx="17472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Privacy</a:t>
            </a:r>
            <a:endParaRPr b="0" i="0" sz="1200" u="none" cap="none" strike="noStrike">
              <a:solidFill>
                <a:srgbClr val="F78248"/>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GDPR Compliance</a:t>
            </a:r>
            <a:endParaRPr b="0" i="0" sz="1050" u="none" cap="none" strike="noStrike">
              <a:solidFill>
                <a:schemeClr val="lt1"/>
              </a:solidFill>
              <a:latin typeface="Jost"/>
              <a:ea typeface="Jost"/>
              <a:cs typeface="Jost"/>
              <a:sym typeface="Jost"/>
            </a:endParaRPr>
          </a:p>
        </p:txBody>
      </p:sp>
      <p:sp>
        <p:nvSpPr>
          <p:cNvPr id="309" name="Google Shape;309;p3"/>
          <p:cNvSpPr txBox="1"/>
          <p:nvPr/>
        </p:nvSpPr>
        <p:spPr>
          <a:xfrm>
            <a:off x="4223028" y="4325456"/>
            <a:ext cx="23718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100+ Deployments</a:t>
            </a:r>
            <a:endParaRPr b="0" i="0" sz="1200" u="none" cap="none" strike="noStrike">
              <a:solidFill>
                <a:schemeClr val="dk1"/>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in Construction Domain</a:t>
            </a:r>
            <a:endParaRPr b="0" i="0" sz="1050" u="none" cap="none" strike="noStrike">
              <a:solidFill>
                <a:schemeClr val="lt1"/>
              </a:solidFill>
              <a:latin typeface="Jost"/>
              <a:ea typeface="Jost"/>
              <a:cs typeface="Jost"/>
              <a:sym typeface="Jost"/>
            </a:endParaRPr>
          </a:p>
        </p:txBody>
      </p:sp>
      <p:sp>
        <p:nvSpPr>
          <p:cNvPr id="310" name="Google Shape;310;p3"/>
          <p:cNvSpPr txBox="1"/>
          <p:nvPr/>
        </p:nvSpPr>
        <p:spPr>
          <a:xfrm>
            <a:off x="6888484" y="4276190"/>
            <a:ext cx="19230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Worldwide</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Awards &amp; Recognitions</a:t>
            </a:r>
            <a:endParaRPr b="0" i="0" sz="1050" u="none" cap="none" strike="noStrike">
              <a:solidFill>
                <a:schemeClr val="lt1"/>
              </a:solidFill>
              <a:latin typeface="Jost"/>
              <a:ea typeface="Jost"/>
              <a:cs typeface="Jost"/>
              <a:sym typeface="Jos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
          <p:cNvSpPr/>
          <p:nvPr/>
        </p:nvSpPr>
        <p:spPr>
          <a:xfrm>
            <a:off x="364091" y="714616"/>
            <a:ext cx="8438400" cy="4050600"/>
          </a:xfrm>
          <a:prstGeom prst="roundRect">
            <a:avLst>
              <a:gd fmla="val 4178" name="adj"/>
            </a:avLst>
          </a:prstGeom>
          <a:solidFill>
            <a:schemeClr val="lt1">
              <a:alpha val="5490"/>
            </a:schemeClr>
          </a:solidFill>
          <a:ln cap="flat" cmpd="sng" w="7150">
            <a:solidFill>
              <a:srgbClr val="00E2D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16" name="Google Shape;316;p4"/>
          <p:cNvSpPr txBox="1"/>
          <p:nvPr/>
        </p:nvSpPr>
        <p:spPr>
          <a:xfrm>
            <a:off x="270619" y="2816002"/>
            <a:ext cx="19275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Smart City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Sector Winners</a:t>
            </a:r>
            <a:endParaRPr b="0" i="0" sz="900" u="none" cap="none" strike="noStrike">
              <a:solidFill>
                <a:schemeClr val="accent2"/>
              </a:solidFill>
              <a:latin typeface="Oxanium Light"/>
              <a:ea typeface="Oxanium Light"/>
              <a:cs typeface="Oxanium Light"/>
              <a:sym typeface="Oxanium Light"/>
            </a:endParaRPr>
          </a:p>
        </p:txBody>
      </p:sp>
      <p:sp>
        <p:nvSpPr>
          <p:cNvPr id="317" name="Google Shape;317;p4"/>
          <p:cNvSpPr txBox="1"/>
          <p:nvPr/>
        </p:nvSpPr>
        <p:spPr>
          <a:xfrm>
            <a:off x="4116330" y="2867311"/>
            <a:ext cx="18732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Leading PropTech 50</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2022 KPMG China</a:t>
            </a:r>
            <a:endParaRPr b="0" i="0" sz="900" u="none" cap="none" strike="noStrike">
              <a:solidFill>
                <a:schemeClr val="accent2"/>
              </a:solidFill>
              <a:latin typeface="Oxanium Light"/>
              <a:ea typeface="Oxanium Light"/>
              <a:cs typeface="Oxanium Light"/>
              <a:sym typeface="Oxanium Light"/>
            </a:endParaRPr>
          </a:p>
        </p:txBody>
      </p:sp>
      <p:sp>
        <p:nvSpPr>
          <p:cNvPr id="318" name="Google Shape;318;p4"/>
          <p:cNvSpPr txBox="1"/>
          <p:nvPr/>
        </p:nvSpPr>
        <p:spPr>
          <a:xfrm>
            <a:off x="2404057" y="1776488"/>
            <a:ext cx="15762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Technology Pioneers 2023</a:t>
            </a:r>
            <a:endParaRPr b="0" i="0" sz="900" u="none" cap="none" strike="noStrike">
              <a:solidFill>
                <a:schemeClr val="accent2"/>
              </a:solidFill>
              <a:latin typeface="Oxanium Light"/>
              <a:ea typeface="Oxanium Light"/>
              <a:cs typeface="Oxanium Light"/>
              <a:sym typeface="Oxanium Light"/>
            </a:endParaRPr>
          </a:p>
        </p:txBody>
      </p:sp>
      <p:sp>
        <p:nvSpPr>
          <p:cNvPr id="319" name="Google Shape;319;p4"/>
          <p:cNvSpPr txBox="1"/>
          <p:nvPr/>
        </p:nvSpPr>
        <p:spPr>
          <a:xfrm>
            <a:off x="341501" y="4054451"/>
            <a:ext cx="17859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Top 6 finalist</a:t>
            </a:r>
            <a:endParaRPr b="0" i="0" sz="1050" u="none" cap="none" strike="noStrike">
              <a:solidFill>
                <a:srgbClr val="000000"/>
              </a:solidFill>
              <a:latin typeface="Arial"/>
              <a:ea typeface="Arial"/>
              <a:cs typeface="Arial"/>
              <a:sym typeface="Arial"/>
            </a:endParaRPr>
          </a:p>
        </p:txBody>
      </p:sp>
      <p:sp>
        <p:nvSpPr>
          <p:cNvPr id="320" name="Google Shape;320;p4"/>
          <p:cNvSpPr txBox="1"/>
          <p:nvPr/>
        </p:nvSpPr>
        <p:spPr>
          <a:xfrm>
            <a:off x="2507671" y="4108569"/>
            <a:ext cx="13689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Smart City Idols</a:t>
            </a:r>
            <a:endParaRPr b="0" i="0" sz="900" u="none" cap="none" strike="noStrike">
              <a:solidFill>
                <a:schemeClr val="accent2"/>
              </a:solidFill>
              <a:latin typeface="Oxanium Light"/>
              <a:ea typeface="Oxanium Light"/>
              <a:cs typeface="Oxanium Light"/>
              <a:sym typeface="Oxanium Light"/>
            </a:endParaRPr>
          </a:p>
        </p:txBody>
      </p:sp>
      <p:sp>
        <p:nvSpPr>
          <p:cNvPr id="321" name="Google Shape;321;p4"/>
          <p:cNvSpPr/>
          <p:nvPr/>
        </p:nvSpPr>
        <p:spPr>
          <a:xfrm>
            <a:off x="7262238" y="2667581"/>
            <a:ext cx="1307100" cy="1743000"/>
          </a:xfrm>
          <a:prstGeom prst="roundRect">
            <a:avLst>
              <a:gd fmla="val 3005" name="adj"/>
            </a:avLst>
          </a:prstGeom>
          <a:solidFill>
            <a:srgbClr val="FEFEFE"/>
          </a:solidFill>
          <a:ln cap="flat" cmpd="sng" w="19050">
            <a:solidFill>
              <a:srgbClr val="062134"/>
            </a:solidFill>
            <a:prstDash val="solid"/>
            <a:round/>
            <a:headEnd len="sm" w="sm" type="none"/>
            <a:tailEnd len="sm" w="sm" type="none"/>
          </a:ln>
          <a:effectLst>
            <a:outerShdw blurRad="38100" rotWithShape="0" algn="ctr" dir="5400000" dist="38100">
              <a:srgbClr val="000000">
                <a:alpha val="4039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cover of a magazine&#10;&#10;Description automatically generated with low confidence" id="322" name="Google Shape;322;p4"/>
          <p:cNvPicPr preferRelativeResize="0"/>
          <p:nvPr/>
        </p:nvPicPr>
        <p:blipFill rotWithShape="1">
          <a:blip r:embed="rId3">
            <a:alphaModFix/>
          </a:blip>
          <a:srcRect b="0" l="0" r="0" t="0"/>
          <a:stretch/>
        </p:blipFill>
        <p:spPr>
          <a:xfrm>
            <a:off x="7354682" y="2746726"/>
            <a:ext cx="1134706" cy="1575133"/>
          </a:xfrm>
          <a:prstGeom prst="rect">
            <a:avLst/>
          </a:prstGeom>
          <a:noFill/>
          <a:ln>
            <a:noFill/>
          </a:ln>
        </p:spPr>
      </p:pic>
      <p:sp>
        <p:nvSpPr>
          <p:cNvPr id="323" name="Google Shape;323;p4"/>
          <p:cNvSpPr txBox="1"/>
          <p:nvPr/>
        </p:nvSpPr>
        <p:spPr>
          <a:xfrm>
            <a:off x="4353236" y="1672900"/>
            <a:ext cx="1360500" cy="484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2023 Deloitte Hong Kong Technology Fast Award</a:t>
            </a:r>
            <a:endParaRPr b="0" i="0" sz="900" u="none" cap="none" strike="noStrike">
              <a:solidFill>
                <a:schemeClr val="accent2"/>
              </a:solidFill>
              <a:latin typeface="Oxanium Light"/>
              <a:ea typeface="Oxanium Light"/>
              <a:cs typeface="Oxanium Light"/>
              <a:sym typeface="Oxanium Light"/>
            </a:endParaRPr>
          </a:p>
        </p:txBody>
      </p:sp>
      <p:sp>
        <p:nvSpPr>
          <p:cNvPr id="324" name="Google Shape;324;p4"/>
          <p:cNvSpPr txBox="1"/>
          <p:nvPr/>
        </p:nvSpPr>
        <p:spPr>
          <a:xfrm>
            <a:off x="6239867" y="1689641"/>
            <a:ext cx="17364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High Impact Award</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2023</a:t>
            </a:r>
            <a:endParaRPr b="0" i="0" sz="1050" u="none" cap="none" strike="noStrike">
              <a:solidFill>
                <a:srgbClr val="000000"/>
              </a:solidFill>
              <a:latin typeface="Arial"/>
              <a:ea typeface="Arial"/>
              <a:cs typeface="Arial"/>
              <a:sym typeface="Arial"/>
            </a:endParaRPr>
          </a:p>
        </p:txBody>
      </p:sp>
      <p:sp>
        <p:nvSpPr>
          <p:cNvPr id="325" name="Google Shape;325;p4"/>
          <p:cNvSpPr txBox="1"/>
          <p:nvPr/>
        </p:nvSpPr>
        <p:spPr>
          <a:xfrm>
            <a:off x="2270567" y="2822396"/>
            <a:ext cx="18432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2023 Winner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International Track</a:t>
            </a:r>
            <a:endParaRPr b="0" i="0" sz="900" u="none" cap="none" strike="noStrike">
              <a:solidFill>
                <a:schemeClr val="accent2"/>
              </a:solidFill>
              <a:latin typeface="Oxanium Light"/>
              <a:ea typeface="Oxanium Light"/>
              <a:cs typeface="Oxanium Light"/>
              <a:sym typeface="Oxanium Light"/>
            </a:endParaRPr>
          </a:p>
        </p:txBody>
      </p:sp>
      <p:pic>
        <p:nvPicPr>
          <p:cNvPr id="326" name="Google Shape;326;p4"/>
          <p:cNvPicPr preferRelativeResize="0"/>
          <p:nvPr/>
        </p:nvPicPr>
        <p:blipFill rotWithShape="1">
          <a:blip r:embed="rId4">
            <a:alphaModFix/>
          </a:blip>
          <a:srcRect b="0" l="0" r="0" t="0"/>
          <a:stretch/>
        </p:blipFill>
        <p:spPr>
          <a:xfrm>
            <a:off x="2719611" y="1233917"/>
            <a:ext cx="847704" cy="521932"/>
          </a:xfrm>
          <a:prstGeom prst="rect">
            <a:avLst/>
          </a:prstGeom>
          <a:noFill/>
          <a:ln>
            <a:noFill/>
          </a:ln>
        </p:spPr>
      </p:pic>
      <p:pic>
        <p:nvPicPr>
          <p:cNvPr id="327" name="Google Shape;327;p4"/>
          <p:cNvPicPr preferRelativeResize="0"/>
          <p:nvPr/>
        </p:nvPicPr>
        <p:blipFill rotWithShape="1">
          <a:blip r:embed="rId5">
            <a:alphaModFix/>
          </a:blip>
          <a:srcRect b="0" l="0" r="0" t="0"/>
          <a:stretch/>
        </p:blipFill>
        <p:spPr>
          <a:xfrm>
            <a:off x="618545" y="2415191"/>
            <a:ext cx="1383074" cy="285759"/>
          </a:xfrm>
          <a:prstGeom prst="rect">
            <a:avLst/>
          </a:prstGeom>
          <a:noFill/>
          <a:ln>
            <a:noFill/>
          </a:ln>
        </p:spPr>
      </p:pic>
      <p:pic>
        <p:nvPicPr>
          <p:cNvPr id="328" name="Google Shape;328;p4"/>
          <p:cNvPicPr preferRelativeResize="0"/>
          <p:nvPr/>
        </p:nvPicPr>
        <p:blipFill rotWithShape="1">
          <a:blip r:embed="rId6">
            <a:alphaModFix/>
          </a:blip>
          <a:srcRect b="0" l="0" r="0" t="0"/>
          <a:stretch/>
        </p:blipFill>
        <p:spPr>
          <a:xfrm>
            <a:off x="6409286" y="1280232"/>
            <a:ext cx="1415335" cy="328689"/>
          </a:xfrm>
          <a:prstGeom prst="rect">
            <a:avLst/>
          </a:prstGeom>
          <a:noFill/>
          <a:ln>
            <a:noFill/>
          </a:ln>
        </p:spPr>
      </p:pic>
      <p:pic>
        <p:nvPicPr>
          <p:cNvPr id="329" name="Google Shape;329;p4"/>
          <p:cNvPicPr preferRelativeResize="0"/>
          <p:nvPr/>
        </p:nvPicPr>
        <p:blipFill rotWithShape="1">
          <a:blip r:embed="rId7">
            <a:alphaModFix/>
          </a:blip>
          <a:srcRect b="0" l="0" r="0" t="0"/>
          <a:stretch/>
        </p:blipFill>
        <p:spPr>
          <a:xfrm>
            <a:off x="4266665" y="1142534"/>
            <a:ext cx="1533793" cy="513144"/>
          </a:xfrm>
          <a:prstGeom prst="rect">
            <a:avLst/>
          </a:prstGeom>
          <a:noFill/>
          <a:ln>
            <a:noFill/>
          </a:ln>
        </p:spPr>
      </p:pic>
      <p:pic>
        <p:nvPicPr>
          <p:cNvPr id="330" name="Google Shape;330;p4"/>
          <p:cNvPicPr preferRelativeResize="0"/>
          <p:nvPr/>
        </p:nvPicPr>
        <p:blipFill rotWithShape="1">
          <a:blip r:embed="rId8">
            <a:alphaModFix/>
          </a:blip>
          <a:srcRect b="0" l="0" r="0" t="0"/>
          <a:stretch/>
        </p:blipFill>
        <p:spPr>
          <a:xfrm>
            <a:off x="2366129" y="3520000"/>
            <a:ext cx="1778211" cy="594917"/>
          </a:xfrm>
          <a:prstGeom prst="rect">
            <a:avLst/>
          </a:prstGeom>
          <a:noFill/>
          <a:ln>
            <a:noFill/>
          </a:ln>
        </p:spPr>
      </p:pic>
      <p:pic>
        <p:nvPicPr>
          <p:cNvPr id="331" name="Google Shape;331;p4"/>
          <p:cNvPicPr preferRelativeResize="0"/>
          <p:nvPr/>
        </p:nvPicPr>
        <p:blipFill rotWithShape="1">
          <a:blip r:embed="rId9">
            <a:alphaModFix/>
          </a:blip>
          <a:srcRect b="0" l="0" r="0" t="0"/>
          <a:stretch/>
        </p:blipFill>
        <p:spPr>
          <a:xfrm>
            <a:off x="462990" y="1196066"/>
            <a:ext cx="2324027" cy="777524"/>
          </a:xfrm>
          <a:prstGeom prst="rect">
            <a:avLst/>
          </a:prstGeom>
          <a:noFill/>
          <a:ln>
            <a:noFill/>
          </a:ln>
        </p:spPr>
      </p:pic>
      <p:pic>
        <p:nvPicPr>
          <p:cNvPr id="332" name="Google Shape;332;p4"/>
          <p:cNvPicPr preferRelativeResize="0"/>
          <p:nvPr/>
        </p:nvPicPr>
        <p:blipFill rotWithShape="1">
          <a:blip r:embed="rId10">
            <a:alphaModFix/>
          </a:blip>
          <a:srcRect b="0" l="0" r="0" t="0"/>
          <a:stretch/>
        </p:blipFill>
        <p:spPr>
          <a:xfrm>
            <a:off x="2081736" y="2188517"/>
            <a:ext cx="2209830" cy="739318"/>
          </a:xfrm>
          <a:prstGeom prst="rect">
            <a:avLst/>
          </a:prstGeom>
          <a:noFill/>
          <a:ln>
            <a:noFill/>
          </a:ln>
        </p:spPr>
      </p:pic>
      <p:pic>
        <p:nvPicPr>
          <p:cNvPr id="333" name="Google Shape;333;p4"/>
          <p:cNvPicPr preferRelativeResize="0"/>
          <p:nvPr/>
        </p:nvPicPr>
        <p:blipFill rotWithShape="1">
          <a:blip r:embed="rId11">
            <a:alphaModFix/>
          </a:blip>
          <a:srcRect b="0" l="0" r="0" t="0"/>
          <a:stretch/>
        </p:blipFill>
        <p:spPr>
          <a:xfrm>
            <a:off x="4018102" y="3459571"/>
            <a:ext cx="2278470" cy="762283"/>
          </a:xfrm>
          <a:prstGeom prst="rect">
            <a:avLst/>
          </a:prstGeom>
          <a:noFill/>
          <a:ln>
            <a:noFill/>
          </a:ln>
        </p:spPr>
      </p:pic>
      <p:pic>
        <p:nvPicPr>
          <p:cNvPr id="334" name="Google Shape;334;p4"/>
          <p:cNvPicPr preferRelativeResize="0"/>
          <p:nvPr/>
        </p:nvPicPr>
        <p:blipFill rotWithShape="1">
          <a:blip r:embed="rId12">
            <a:alphaModFix/>
          </a:blip>
          <a:srcRect b="0" l="0" r="0" t="0"/>
          <a:stretch/>
        </p:blipFill>
        <p:spPr>
          <a:xfrm>
            <a:off x="5806331" y="2157648"/>
            <a:ext cx="1492834" cy="1179997"/>
          </a:xfrm>
          <a:prstGeom prst="rect">
            <a:avLst/>
          </a:prstGeom>
          <a:noFill/>
          <a:ln>
            <a:noFill/>
          </a:ln>
        </p:spPr>
      </p:pic>
      <p:pic>
        <p:nvPicPr>
          <p:cNvPr id="335" name="Google Shape;335;p4"/>
          <p:cNvPicPr preferRelativeResize="0"/>
          <p:nvPr/>
        </p:nvPicPr>
        <p:blipFill rotWithShape="1">
          <a:blip r:embed="rId13">
            <a:alphaModFix/>
          </a:blip>
          <a:srcRect b="0" l="0" r="0" t="0"/>
          <a:stretch/>
        </p:blipFill>
        <p:spPr>
          <a:xfrm>
            <a:off x="185881" y="3484126"/>
            <a:ext cx="2247098" cy="751786"/>
          </a:xfrm>
          <a:prstGeom prst="rect">
            <a:avLst/>
          </a:prstGeom>
          <a:noFill/>
          <a:ln>
            <a:noFill/>
          </a:ln>
        </p:spPr>
      </p:pic>
      <p:pic>
        <p:nvPicPr>
          <p:cNvPr id="336" name="Google Shape;336;p4"/>
          <p:cNvPicPr preferRelativeResize="0"/>
          <p:nvPr/>
        </p:nvPicPr>
        <p:blipFill rotWithShape="1">
          <a:blip r:embed="rId14">
            <a:alphaModFix/>
          </a:blip>
          <a:srcRect b="0" l="0" r="0" t="0"/>
          <a:stretch/>
        </p:blipFill>
        <p:spPr>
          <a:xfrm>
            <a:off x="4384011" y="2202056"/>
            <a:ext cx="1269752" cy="613946"/>
          </a:xfrm>
          <a:prstGeom prst="rect">
            <a:avLst/>
          </a:prstGeom>
          <a:noFill/>
          <a:ln>
            <a:noFill/>
          </a:ln>
        </p:spPr>
      </p:pic>
      <p:sp>
        <p:nvSpPr>
          <p:cNvPr id="337" name="Google Shape;337;p4"/>
          <p:cNvSpPr/>
          <p:nvPr/>
        </p:nvSpPr>
        <p:spPr>
          <a:xfrm>
            <a:off x="689487" y="580549"/>
            <a:ext cx="2624100" cy="288900"/>
          </a:xfrm>
          <a:prstGeom prst="roundRect">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38" name="Google Shape;338;p4"/>
          <p:cNvSpPr txBox="1"/>
          <p:nvPr/>
        </p:nvSpPr>
        <p:spPr>
          <a:xfrm>
            <a:off x="713867" y="508243"/>
            <a:ext cx="25191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Jost SemiBold"/>
                <a:ea typeface="Jost SemiBold"/>
                <a:cs typeface="Jost SemiBold"/>
                <a:sym typeface="Jost SemiBold"/>
              </a:rPr>
              <a:t>International Recognitions </a:t>
            </a:r>
            <a:endParaRPr b="1" i="0" sz="1500" u="none" cap="none" strike="noStrike">
              <a:solidFill>
                <a:schemeClr val="lt1"/>
              </a:solidFill>
              <a:latin typeface="Jost SemiBold"/>
              <a:ea typeface="Jost SemiBold"/>
              <a:cs typeface="Jost SemiBold"/>
              <a:sym typeface="Jos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A picture containing text, person, screenshot, people&#10;&#10;Description automatically generated" id="343" name="Google Shape;343;p5"/>
          <p:cNvPicPr preferRelativeResize="0"/>
          <p:nvPr/>
        </p:nvPicPr>
        <p:blipFill rotWithShape="1">
          <a:blip r:embed="rId3">
            <a:alphaModFix/>
          </a:blip>
          <a:srcRect b="0" l="0" r="0" t="0"/>
          <a:stretch/>
        </p:blipFill>
        <p:spPr>
          <a:xfrm>
            <a:off x="6945421" y="1169633"/>
            <a:ext cx="1589622" cy="1210988"/>
          </a:xfrm>
          <a:prstGeom prst="rect">
            <a:avLst/>
          </a:prstGeom>
          <a:noFill/>
          <a:ln>
            <a:noFill/>
          </a:ln>
        </p:spPr>
      </p:pic>
      <p:pic>
        <p:nvPicPr>
          <p:cNvPr descr="Graphical user interface&#10;&#10;Description automatically generated" id="344" name="Google Shape;344;p5"/>
          <p:cNvPicPr preferRelativeResize="0"/>
          <p:nvPr/>
        </p:nvPicPr>
        <p:blipFill rotWithShape="1">
          <a:blip r:embed="rId4">
            <a:alphaModFix/>
          </a:blip>
          <a:srcRect b="0" l="0" r="0" t="0"/>
          <a:stretch/>
        </p:blipFill>
        <p:spPr>
          <a:xfrm>
            <a:off x="601712" y="1235004"/>
            <a:ext cx="1924006" cy="1044150"/>
          </a:xfrm>
          <a:prstGeom prst="rect">
            <a:avLst/>
          </a:prstGeom>
          <a:noFill/>
          <a:ln>
            <a:noFill/>
          </a:ln>
        </p:spPr>
      </p:pic>
      <p:pic>
        <p:nvPicPr>
          <p:cNvPr id="345" name="Google Shape;345;p5"/>
          <p:cNvPicPr preferRelativeResize="0"/>
          <p:nvPr/>
        </p:nvPicPr>
        <p:blipFill rotWithShape="1">
          <a:blip r:embed="rId5">
            <a:alphaModFix/>
          </a:blip>
          <a:srcRect b="0" l="0" r="0" t="0"/>
          <a:stretch/>
        </p:blipFill>
        <p:spPr>
          <a:xfrm>
            <a:off x="4068978" y="1210818"/>
            <a:ext cx="1528687" cy="903057"/>
          </a:xfrm>
          <a:prstGeom prst="rect">
            <a:avLst/>
          </a:prstGeom>
          <a:noFill/>
          <a:ln>
            <a:noFill/>
          </a:ln>
        </p:spPr>
      </p:pic>
      <p:pic>
        <p:nvPicPr>
          <p:cNvPr id="346" name="Google Shape;346;p5"/>
          <p:cNvPicPr preferRelativeResize="0"/>
          <p:nvPr/>
        </p:nvPicPr>
        <p:blipFill rotWithShape="1">
          <a:blip r:embed="rId6">
            <a:alphaModFix/>
          </a:blip>
          <a:srcRect b="0" l="0" r="0" t="0"/>
          <a:stretch/>
        </p:blipFill>
        <p:spPr>
          <a:xfrm>
            <a:off x="3872272" y="2242774"/>
            <a:ext cx="1698573" cy="956801"/>
          </a:xfrm>
          <a:prstGeom prst="rect">
            <a:avLst/>
          </a:prstGeom>
          <a:noFill/>
          <a:ln>
            <a:noFill/>
          </a:ln>
        </p:spPr>
      </p:pic>
      <p:pic>
        <p:nvPicPr>
          <p:cNvPr id="347" name="Google Shape;347;p5"/>
          <p:cNvPicPr preferRelativeResize="0"/>
          <p:nvPr/>
        </p:nvPicPr>
        <p:blipFill rotWithShape="1">
          <a:blip r:embed="rId7">
            <a:alphaModFix/>
          </a:blip>
          <a:srcRect b="0" l="0" r="0" t="0"/>
          <a:stretch/>
        </p:blipFill>
        <p:spPr>
          <a:xfrm>
            <a:off x="3662389" y="3328473"/>
            <a:ext cx="1510255" cy="887616"/>
          </a:xfrm>
          <a:prstGeom prst="rect">
            <a:avLst/>
          </a:prstGeom>
          <a:noFill/>
          <a:ln>
            <a:noFill/>
          </a:ln>
        </p:spPr>
      </p:pic>
      <p:pic>
        <p:nvPicPr>
          <p:cNvPr descr="Graphical user interface, text, website&#10;&#10;Description automatically generated" id="348" name="Google Shape;348;p5"/>
          <p:cNvPicPr preferRelativeResize="0"/>
          <p:nvPr/>
        </p:nvPicPr>
        <p:blipFill rotWithShape="1">
          <a:blip r:embed="rId8">
            <a:alphaModFix/>
          </a:blip>
          <a:srcRect b="0" l="0" r="0" t="0"/>
          <a:stretch/>
        </p:blipFill>
        <p:spPr>
          <a:xfrm>
            <a:off x="5729509" y="1265672"/>
            <a:ext cx="1130519" cy="1057345"/>
          </a:xfrm>
          <a:prstGeom prst="rect">
            <a:avLst/>
          </a:prstGeom>
          <a:noFill/>
          <a:ln>
            <a:noFill/>
          </a:ln>
        </p:spPr>
      </p:pic>
      <p:pic>
        <p:nvPicPr>
          <p:cNvPr descr="Graphical user interface&#10;&#10;Description automatically generated" id="349" name="Google Shape;349;p5"/>
          <p:cNvPicPr preferRelativeResize="0"/>
          <p:nvPr/>
        </p:nvPicPr>
        <p:blipFill rotWithShape="1">
          <a:blip r:embed="rId9">
            <a:alphaModFix/>
          </a:blip>
          <a:srcRect b="22838" l="0" r="0" t="0"/>
          <a:stretch/>
        </p:blipFill>
        <p:spPr>
          <a:xfrm>
            <a:off x="5450567" y="3206006"/>
            <a:ext cx="1222013" cy="997471"/>
          </a:xfrm>
          <a:prstGeom prst="rect">
            <a:avLst/>
          </a:prstGeom>
          <a:noFill/>
          <a:ln>
            <a:noFill/>
          </a:ln>
        </p:spPr>
      </p:pic>
      <p:pic>
        <p:nvPicPr>
          <p:cNvPr id="350" name="Google Shape;350;p5"/>
          <p:cNvPicPr preferRelativeResize="0"/>
          <p:nvPr/>
        </p:nvPicPr>
        <p:blipFill rotWithShape="1">
          <a:blip r:embed="rId10">
            <a:alphaModFix/>
          </a:blip>
          <a:srcRect b="0" l="0" r="0" t="0"/>
          <a:stretch/>
        </p:blipFill>
        <p:spPr>
          <a:xfrm>
            <a:off x="1515528" y="2074891"/>
            <a:ext cx="1698572" cy="1105488"/>
          </a:xfrm>
          <a:prstGeom prst="rect">
            <a:avLst/>
          </a:prstGeom>
          <a:noFill/>
          <a:ln>
            <a:noFill/>
          </a:ln>
        </p:spPr>
      </p:pic>
      <p:pic>
        <p:nvPicPr>
          <p:cNvPr descr="Graphical user interface, application, website&#10;&#10;Description automatically generated" id="351" name="Google Shape;351;p5"/>
          <p:cNvPicPr preferRelativeResize="0"/>
          <p:nvPr/>
        </p:nvPicPr>
        <p:blipFill rotWithShape="1">
          <a:blip r:embed="rId11">
            <a:alphaModFix/>
          </a:blip>
          <a:srcRect b="0" l="0" r="0" t="0"/>
          <a:stretch/>
        </p:blipFill>
        <p:spPr>
          <a:xfrm>
            <a:off x="928323" y="3262027"/>
            <a:ext cx="1031531" cy="1006595"/>
          </a:xfrm>
          <a:prstGeom prst="rect">
            <a:avLst/>
          </a:prstGeom>
          <a:noFill/>
          <a:ln>
            <a:noFill/>
          </a:ln>
        </p:spPr>
      </p:pic>
      <p:pic>
        <p:nvPicPr>
          <p:cNvPr descr="A picture containing text, person, person, table&#10;&#10;Description automatically generated" id="352" name="Google Shape;352;p5"/>
          <p:cNvPicPr preferRelativeResize="0"/>
          <p:nvPr/>
        </p:nvPicPr>
        <p:blipFill rotWithShape="1">
          <a:blip r:embed="rId12">
            <a:alphaModFix/>
          </a:blip>
          <a:srcRect b="0" l="0" r="0" t="0"/>
          <a:stretch/>
        </p:blipFill>
        <p:spPr>
          <a:xfrm>
            <a:off x="6111058" y="2459821"/>
            <a:ext cx="1497944" cy="836473"/>
          </a:xfrm>
          <a:prstGeom prst="rect">
            <a:avLst/>
          </a:prstGeom>
          <a:noFill/>
          <a:ln>
            <a:noFill/>
          </a:ln>
        </p:spPr>
      </p:pic>
      <p:pic>
        <p:nvPicPr>
          <p:cNvPr descr="Graphical user interface&#10;&#10;Description automatically generated" id="353" name="Google Shape;353;p5"/>
          <p:cNvPicPr preferRelativeResize="0"/>
          <p:nvPr/>
        </p:nvPicPr>
        <p:blipFill rotWithShape="1">
          <a:blip r:embed="rId13">
            <a:alphaModFix/>
          </a:blip>
          <a:srcRect b="0" l="0" r="0" t="0"/>
          <a:stretch/>
        </p:blipFill>
        <p:spPr>
          <a:xfrm>
            <a:off x="2704765" y="1193824"/>
            <a:ext cx="1278820" cy="1216290"/>
          </a:xfrm>
          <a:prstGeom prst="rect">
            <a:avLst/>
          </a:prstGeom>
          <a:noFill/>
          <a:ln>
            <a:noFill/>
          </a:ln>
        </p:spPr>
      </p:pic>
      <p:pic>
        <p:nvPicPr>
          <p:cNvPr descr="Graphical user interface, website&#10;&#10;Description automatically generated" id="354" name="Google Shape;354;p5"/>
          <p:cNvPicPr preferRelativeResize="0"/>
          <p:nvPr/>
        </p:nvPicPr>
        <p:blipFill rotWithShape="1">
          <a:blip r:embed="rId14">
            <a:alphaModFix/>
          </a:blip>
          <a:srcRect b="31038" l="0" r="0" t="0"/>
          <a:stretch/>
        </p:blipFill>
        <p:spPr>
          <a:xfrm>
            <a:off x="2070455" y="3283194"/>
            <a:ext cx="1431097" cy="978173"/>
          </a:xfrm>
          <a:prstGeom prst="rect">
            <a:avLst/>
          </a:prstGeom>
          <a:noFill/>
          <a:ln>
            <a:noFill/>
          </a:ln>
        </p:spPr>
      </p:pic>
      <p:pic>
        <p:nvPicPr>
          <p:cNvPr descr="Graphical user interface, text, application, email&#10;&#10;Description automatically generated" id="355" name="Google Shape;355;p5"/>
          <p:cNvPicPr preferRelativeResize="0"/>
          <p:nvPr/>
        </p:nvPicPr>
        <p:blipFill rotWithShape="1">
          <a:blip r:embed="rId15">
            <a:alphaModFix/>
          </a:blip>
          <a:srcRect b="0" l="0" r="0" t="0"/>
          <a:stretch/>
        </p:blipFill>
        <p:spPr>
          <a:xfrm>
            <a:off x="6898603" y="3394379"/>
            <a:ext cx="1168542" cy="809096"/>
          </a:xfrm>
          <a:prstGeom prst="rect">
            <a:avLst/>
          </a:prstGeom>
          <a:noFill/>
          <a:ln>
            <a:noFill/>
          </a:ln>
        </p:spPr>
      </p:pic>
      <p:pic>
        <p:nvPicPr>
          <p:cNvPr id="356" name="Google Shape;356;p5"/>
          <p:cNvPicPr preferRelativeResize="0"/>
          <p:nvPr/>
        </p:nvPicPr>
        <p:blipFill rotWithShape="1">
          <a:blip r:embed="rId16">
            <a:alphaModFix/>
          </a:blip>
          <a:srcRect b="0" l="0" r="0" t="0"/>
          <a:stretch/>
        </p:blipFill>
        <p:spPr>
          <a:xfrm>
            <a:off x="576544" y="524202"/>
            <a:ext cx="7958500" cy="44880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
          <p:cNvSpPr txBox="1"/>
          <p:nvPr/>
        </p:nvSpPr>
        <p:spPr>
          <a:xfrm>
            <a:off x="675610" y="647597"/>
            <a:ext cx="3614400" cy="136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Jost SemiBold"/>
              <a:ea typeface="Jost SemiBold"/>
              <a:cs typeface="Jost SemiBold"/>
              <a:sym typeface="Jost SemiBold"/>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chemeClr val="accent2"/>
                </a:solidFill>
                <a:latin typeface="Jost SemiBold"/>
                <a:ea typeface="Jost SemiBold"/>
                <a:cs typeface="Jost SemiBold"/>
                <a:sym typeface="Jost SemiBold"/>
              </a:rPr>
              <a:t>No.1 Construction</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chemeClr val="lt1"/>
                </a:solidFill>
                <a:latin typeface="Jost SemiBold"/>
                <a:ea typeface="Jost SemiBold"/>
                <a:cs typeface="Jost SemiBold"/>
                <a:sym typeface="Jost SemiBold"/>
              </a:rPr>
              <a:t>AI Research Paper</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chemeClr val="lt1"/>
                </a:solidFill>
                <a:latin typeface="Jost SemiBold"/>
                <a:ea typeface="Jost SemiBold"/>
                <a:cs typeface="Jost SemiBold"/>
                <a:sym typeface="Jost SemiBold"/>
              </a:rPr>
              <a:t>Publisher</a:t>
            </a:r>
            <a:endParaRPr b="0" i="0" sz="1050" u="none" cap="none" strike="noStrike">
              <a:solidFill>
                <a:srgbClr val="000000"/>
              </a:solidFill>
              <a:latin typeface="Arial"/>
              <a:ea typeface="Arial"/>
              <a:cs typeface="Arial"/>
              <a:sym typeface="Arial"/>
            </a:endParaRPr>
          </a:p>
        </p:txBody>
      </p:sp>
      <p:pic>
        <p:nvPicPr>
          <p:cNvPr descr="Artificial Intelligence as Virtual  Inspector for Construction  Waste Dumping: Case Study " id="362" name="Google Shape;362;p6"/>
          <p:cNvPicPr preferRelativeResize="0"/>
          <p:nvPr/>
        </p:nvPicPr>
        <p:blipFill rotWithShape="1">
          <a:blip r:embed="rId3">
            <a:alphaModFix/>
          </a:blip>
          <a:srcRect b="0" l="0" r="0" t="0"/>
          <a:stretch/>
        </p:blipFill>
        <p:spPr>
          <a:xfrm>
            <a:off x="3260767" y="972239"/>
            <a:ext cx="2319293" cy="2319293"/>
          </a:xfrm>
          <a:prstGeom prst="rect">
            <a:avLst/>
          </a:prstGeom>
          <a:noFill/>
          <a:ln>
            <a:noFill/>
          </a:ln>
        </p:spPr>
      </p:pic>
      <p:pic>
        <p:nvPicPr>
          <p:cNvPr id="363" name="Google Shape;363;p6"/>
          <p:cNvPicPr preferRelativeResize="0"/>
          <p:nvPr/>
        </p:nvPicPr>
        <p:blipFill rotWithShape="1">
          <a:blip r:embed="rId4">
            <a:alphaModFix/>
          </a:blip>
          <a:srcRect b="0" l="0" r="0" t="0"/>
          <a:stretch/>
        </p:blipFill>
        <p:spPr>
          <a:xfrm>
            <a:off x="6989422" y="972238"/>
            <a:ext cx="1208516" cy="1762588"/>
          </a:xfrm>
          <a:prstGeom prst="rect">
            <a:avLst/>
          </a:prstGeom>
          <a:noFill/>
          <a:ln>
            <a:noFill/>
          </a:ln>
        </p:spPr>
      </p:pic>
      <p:pic>
        <p:nvPicPr>
          <p:cNvPr id="364" name="Google Shape;364;p6"/>
          <p:cNvPicPr preferRelativeResize="0"/>
          <p:nvPr/>
        </p:nvPicPr>
        <p:blipFill rotWithShape="1">
          <a:blip r:embed="rId5">
            <a:alphaModFix/>
          </a:blip>
          <a:srcRect b="0" l="0" r="0" t="0"/>
          <a:stretch/>
        </p:blipFill>
        <p:spPr>
          <a:xfrm>
            <a:off x="5691218" y="972238"/>
            <a:ext cx="1208515" cy="1762588"/>
          </a:xfrm>
          <a:prstGeom prst="rect">
            <a:avLst/>
          </a:prstGeom>
          <a:noFill/>
          <a:ln>
            <a:noFill/>
          </a:ln>
        </p:spPr>
      </p:pic>
      <p:pic>
        <p:nvPicPr>
          <p:cNvPr descr="carbon market report 2022" id="365" name="Google Shape;365;p6"/>
          <p:cNvPicPr preferRelativeResize="0"/>
          <p:nvPr/>
        </p:nvPicPr>
        <p:blipFill rotWithShape="1">
          <a:blip r:embed="rId6">
            <a:alphaModFix/>
          </a:blip>
          <a:srcRect b="0" l="0" r="0" t="0"/>
          <a:stretch/>
        </p:blipFill>
        <p:spPr>
          <a:xfrm>
            <a:off x="7002377" y="2819587"/>
            <a:ext cx="1197782" cy="1678022"/>
          </a:xfrm>
          <a:prstGeom prst="rect">
            <a:avLst/>
          </a:prstGeom>
          <a:noFill/>
          <a:ln>
            <a:noFill/>
          </a:ln>
        </p:spPr>
      </p:pic>
      <p:pic>
        <p:nvPicPr>
          <p:cNvPr id="366" name="Google Shape;366;p6"/>
          <p:cNvPicPr preferRelativeResize="0"/>
          <p:nvPr/>
        </p:nvPicPr>
        <p:blipFill rotWithShape="1">
          <a:blip r:embed="rId7">
            <a:alphaModFix/>
          </a:blip>
          <a:srcRect b="0" l="0" r="0" t="0"/>
          <a:stretch/>
        </p:blipFill>
        <p:spPr>
          <a:xfrm>
            <a:off x="5704174" y="2819588"/>
            <a:ext cx="1187046" cy="1678023"/>
          </a:xfrm>
          <a:prstGeom prst="rect">
            <a:avLst/>
          </a:prstGeom>
          <a:noFill/>
          <a:ln>
            <a:noFill/>
          </a:ln>
        </p:spPr>
      </p:pic>
      <p:pic>
        <p:nvPicPr>
          <p:cNvPr descr="Architecture and Working of viAct’s Danger Zone Alert Sensoring System (DZASS) Safety Moni" id="367" name="Google Shape;367;p6"/>
          <p:cNvPicPr preferRelativeResize="0"/>
          <p:nvPr/>
        </p:nvPicPr>
        <p:blipFill rotWithShape="1">
          <a:blip r:embed="rId8">
            <a:alphaModFix/>
          </a:blip>
          <a:srcRect b="0" l="0" r="0" t="0"/>
          <a:stretch/>
        </p:blipFill>
        <p:spPr>
          <a:xfrm>
            <a:off x="1988064" y="2191863"/>
            <a:ext cx="1099669" cy="1099669"/>
          </a:xfrm>
          <a:prstGeom prst="rect">
            <a:avLst/>
          </a:prstGeom>
          <a:noFill/>
          <a:ln>
            <a:noFill/>
          </a:ln>
        </p:spPr>
      </p:pic>
      <p:pic>
        <p:nvPicPr>
          <p:cNvPr id="368" name="Google Shape;368;p6"/>
          <p:cNvPicPr preferRelativeResize="0"/>
          <p:nvPr/>
        </p:nvPicPr>
        <p:blipFill rotWithShape="1">
          <a:blip r:embed="rId9">
            <a:alphaModFix/>
          </a:blip>
          <a:srcRect b="0" l="0" r="0" t="0"/>
          <a:stretch/>
        </p:blipFill>
        <p:spPr>
          <a:xfrm>
            <a:off x="4493348" y="3419022"/>
            <a:ext cx="1099669" cy="1099669"/>
          </a:xfrm>
          <a:prstGeom prst="rect">
            <a:avLst/>
          </a:prstGeom>
          <a:noFill/>
          <a:ln>
            <a:noFill/>
          </a:ln>
        </p:spPr>
      </p:pic>
      <p:pic>
        <p:nvPicPr>
          <p:cNvPr descr="Deep Learning based collision detection system for construction sites System Architecture " id="369" name="Google Shape;369;p6"/>
          <p:cNvPicPr preferRelativeResize="0"/>
          <p:nvPr/>
        </p:nvPicPr>
        <p:blipFill rotWithShape="1">
          <a:blip r:embed="rId10">
            <a:alphaModFix/>
          </a:blip>
          <a:srcRect b="0" l="0" r="0" t="0"/>
          <a:stretch/>
        </p:blipFill>
        <p:spPr>
          <a:xfrm>
            <a:off x="3245352" y="3419022"/>
            <a:ext cx="1099669" cy="1099669"/>
          </a:xfrm>
          <a:prstGeom prst="rect">
            <a:avLst/>
          </a:prstGeom>
          <a:noFill/>
          <a:ln>
            <a:noFill/>
          </a:ln>
        </p:spPr>
      </p:pic>
      <p:pic>
        <p:nvPicPr>
          <p:cNvPr id="370" name="Google Shape;370;p6"/>
          <p:cNvPicPr preferRelativeResize="0"/>
          <p:nvPr/>
        </p:nvPicPr>
        <p:blipFill rotWithShape="1">
          <a:blip r:embed="rId11">
            <a:alphaModFix/>
          </a:blip>
          <a:srcRect b="0" l="0" r="0" t="0"/>
          <a:stretch/>
        </p:blipFill>
        <p:spPr>
          <a:xfrm>
            <a:off x="758653" y="2184992"/>
            <a:ext cx="1099669" cy="1099669"/>
          </a:xfrm>
          <a:prstGeom prst="rect">
            <a:avLst/>
          </a:prstGeom>
          <a:noFill/>
          <a:ln>
            <a:noFill/>
          </a:ln>
        </p:spPr>
      </p:pic>
      <p:pic>
        <p:nvPicPr>
          <p:cNvPr id="371" name="Google Shape;371;p6"/>
          <p:cNvPicPr preferRelativeResize="0"/>
          <p:nvPr/>
        </p:nvPicPr>
        <p:blipFill rotWithShape="1">
          <a:blip r:embed="rId12">
            <a:alphaModFix/>
          </a:blip>
          <a:srcRect b="0" l="0" r="0" t="0"/>
          <a:stretch/>
        </p:blipFill>
        <p:spPr>
          <a:xfrm>
            <a:off x="762317" y="3419023"/>
            <a:ext cx="1099669" cy="1099669"/>
          </a:xfrm>
          <a:prstGeom prst="rect">
            <a:avLst/>
          </a:prstGeom>
          <a:noFill/>
          <a:ln>
            <a:noFill/>
          </a:ln>
        </p:spPr>
      </p:pic>
      <p:pic>
        <p:nvPicPr>
          <p:cNvPr id="372" name="Google Shape;372;p6"/>
          <p:cNvPicPr preferRelativeResize="0"/>
          <p:nvPr/>
        </p:nvPicPr>
        <p:blipFill rotWithShape="1">
          <a:blip r:embed="rId13">
            <a:alphaModFix/>
          </a:blip>
          <a:srcRect b="0" l="0" r="0" t="0"/>
          <a:stretch/>
        </p:blipFill>
        <p:spPr>
          <a:xfrm>
            <a:off x="1997356" y="3419023"/>
            <a:ext cx="1099669" cy="10996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7"/>
          <p:cNvSpPr/>
          <p:nvPr/>
        </p:nvSpPr>
        <p:spPr>
          <a:xfrm>
            <a:off x="395928" y="757393"/>
            <a:ext cx="8332800" cy="4084500"/>
          </a:xfrm>
          <a:prstGeom prst="roundRect">
            <a:avLst>
              <a:gd fmla="val 3042" name="adj"/>
            </a:avLst>
          </a:prstGeom>
          <a:solidFill>
            <a:srgbClr val="FEFEFE"/>
          </a:solidFill>
          <a:ln cap="flat" cmpd="sng" w="19050">
            <a:solidFill>
              <a:srgbClr val="FEFEFE"/>
            </a:solidFill>
            <a:prstDash val="solid"/>
            <a:round/>
            <a:headEnd len="sm" w="sm" type="none"/>
            <a:tailEnd len="sm" w="sm" type="none"/>
          </a:ln>
          <a:effectLst>
            <a:outerShdw blurRad="38100" rotWithShape="0" algn="ctr" dir="5400000" dist="38100">
              <a:srgbClr val="000000">
                <a:alpha val="38431"/>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8" name="Google Shape;378;p7"/>
          <p:cNvSpPr txBox="1"/>
          <p:nvPr/>
        </p:nvSpPr>
        <p:spPr>
          <a:xfrm>
            <a:off x="395928" y="46435"/>
            <a:ext cx="8765700" cy="896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lt2"/>
              </a:buClr>
              <a:buSzPts val="2100"/>
              <a:buFont typeface="Rajdhani"/>
              <a:buNone/>
            </a:pPr>
            <a:r>
              <a:rPr b="0" i="0" lang="en-US" sz="1800" u="none" cap="none" strike="noStrike">
                <a:solidFill>
                  <a:srgbClr val="ED7D31"/>
                </a:solidFill>
                <a:latin typeface="Jost Medium"/>
                <a:ea typeface="Jost Medium"/>
                <a:cs typeface="Jost Medium"/>
                <a:sym typeface="Jost Medium"/>
              </a:rPr>
              <a:t>Global Industrial &amp; Innovation Leaders Trust Us</a:t>
            </a:r>
            <a:endParaRPr b="0" i="0" sz="1050" u="none" cap="none" strike="noStrike">
              <a:solidFill>
                <a:srgbClr val="000000"/>
              </a:solidFill>
              <a:latin typeface="Arial"/>
              <a:ea typeface="Arial"/>
              <a:cs typeface="Arial"/>
              <a:sym typeface="Arial"/>
            </a:endParaRPr>
          </a:p>
        </p:txBody>
      </p:sp>
      <p:pic>
        <p:nvPicPr>
          <p:cNvPr descr="Blog—BrandCraft" id="379" name="Google Shape;379;p7"/>
          <p:cNvPicPr preferRelativeResize="0"/>
          <p:nvPr/>
        </p:nvPicPr>
        <p:blipFill rotWithShape="1">
          <a:blip r:embed="rId3">
            <a:alphaModFix/>
          </a:blip>
          <a:srcRect b="0" l="0" r="0" t="0"/>
          <a:stretch/>
        </p:blipFill>
        <p:spPr>
          <a:xfrm>
            <a:off x="7538794" y="4199006"/>
            <a:ext cx="843310" cy="203746"/>
          </a:xfrm>
          <a:prstGeom prst="rect">
            <a:avLst/>
          </a:prstGeom>
          <a:noFill/>
          <a:ln>
            <a:noFill/>
          </a:ln>
        </p:spPr>
      </p:pic>
      <p:pic>
        <p:nvPicPr>
          <p:cNvPr descr="Download Share - Bouygues Construction Logo PNG Image with No Background -  PNGkey.com" id="380" name="Google Shape;380;p7"/>
          <p:cNvPicPr preferRelativeResize="0"/>
          <p:nvPr/>
        </p:nvPicPr>
        <p:blipFill rotWithShape="1">
          <a:blip r:embed="rId4">
            <a:alphaModFix/>
          </a:blip>
          <a:srcRect b="0" l="0" r="0" t="0"/>
          <a:stretch/>
        </p:blipFill>
        <p:spPr>
          <a:xfrm>
            <a:off x="740701" y="4076149"/>
            <a:ext cx="708364" cy="363206"/>
          </a:xfrm>
          <a:prstGeom prst="rect">
            <a:avLst/>
          </a:prstGeom>
          <a:noFill/>
          <a:ln>
            <a:noFill/>
          </a:ln>
        </p:spPr>
      </p:pic>
      <p:pic>
        <p:nvPicPr>
          <p:cNvPr descr="Penta Ocean Construction Logo" id="381" name="Google Shape;381;p7"/>
          <p:cNvPicPr preferRelativeResize="0"/>
          <p:nvPr/>
        </p:nvPicPr>
        <p:blipFill rotWithShape="1">
          <a:blip r:embed="rId5">
            <a:alphaModFix/>
          </a:blip>
          <a:srcRect b="0" l="0" r="0" t="0"/>
          <a:stretch/>
        </p:blipFill>
        <p:spPr>
          <a:xfrm>
            <a:off x="6453982" y="3337739"/>
            <a:ext cx="746173" cy="373087"/>
          </a:xfrm>
          <a:prstGeom prst="rect">
            <a:avLst/>
          </a:prstGeom>
          <a:noFill/>
          <a:ln>
            <a:noFill/>
          </a:ln>
        </p:spPr>
      </p:pic>
      <p:pic>
        <p:nvPicPr>
          <p:cNvPr descr="Singtel - Wikipedia" id="382" name="Google Shape;382;p7"/>
          <p:cNvPicPr preferRelativeResize="0"/>
          <p:nvPr/>
        </p:nvPicPr>
        <p:blipFill rotWithShape="1">
          <a:blip r:embed="rId6">
            <a:alphaModFix/>
          </a:blip>
          <a:srcRect b="0" l="0" r="0" t="0"/>
          <a:stretch/>
        </p:blipFill>
        <p:spPr>
          <a:xfrm>
            <a:off x="5434961" y="1744991"/>
            <a:ext cx="584952" cy="321724"/>
          </a:xfrm>
          <a:prstGeom prst="rect">
            <a:avLst/>
          </a:prstGeom>
          <a:noFill/>
          <a:ln>
            <a:noFill/>
          </a:ln>
        </p:spPr>
      </p:pic>
      <p:pic>
        <p:nvPicPr>
          <p:cNvPr descr="ALEC Building (@ALECBuilding) / Twitter" id="383" name="Google Shape;383;p7"/>
          <p:cNvPicPr preferRelativeResize="0"/>
          <p:nvPr/>
        </p:nvPicPr>
        <p:blipFill rotWithShape="1">
          <a:blip r:embed="rId7">
            <a:alphaModFix/>
          </a:blip>
          <a:srcRect b="30049" l="0" r="0" t="31289"/>
          <a:stretch/>
        </p:blipFill>
        <p:spPr>
          <a:xfrm>
            <a:off x="7538794" y="2522676"/>
            <a:ext cx="886254" cy="342616"/>
          </a:xfrm>
          <a:prstGeom prst="rect">
            <a:avLst/>
          </a:prstGeom>
          <a:noFill/>
          <a:ln>
            <a:noFill/>
          </a:ln>
        </p:spPr>
      </p:pic>
      <p:pic>
        <p:nvPicPr>
          <p:cNvPr descr="Housing &amp; Development Board (HDB)" id="384" name="Google Shape;384;p7"/>
          <p:cNvPicPr preferRelativeResize="0"/>
          <p:nvPr/>
        </p:nvPicPr>
        <p:blipFill rotWithShape="1">
          <a:blip r:embed="rId8">
            <a:alphaModFix/>
          </a:blip>
          <a:srcRect b="0" l="0" r="0" t="0"/>
          <a:stretch/>
        </p:blipFill>
        <p:spPr>
          <a:xfrm>
            <a:off x="1807635" y="1793713"/>
            <a:ext cx="957375" cy="233113"/>
          </a:xfrm>
          <a:prstGeom prst="rect">
            <a:avLst/>
          </a:prstGeom>
          <a:noFill/>
          <a:ln>
            <a:noFill/>
          </a:ln>
        </p:spPr>
      </p:pic>
      <p:pic>
        <p:nvPicPr>
          <p:cNvPr descr="pub singapores national water agency - AOS Bath Singapore" id="385" name="Google Shape;385;p7"/>
          <p:cNvPicPr preferRelativeResize="0"/>
          <p:nvPr/>
        </p:nvPicPr>
        <p:blipFill rotWithShape="1">
          <a:blip r:embed="rId9">
            <a:alphaModFix/>
          </a:blip>
          <a:srcRect b="0" l="0" r="0" t="0"/>
          <a:stretch/>
        </p:blipFill>
        <p:spPr>
          <a:xfrm>
            <a:off x="3142674" y="1642712"/>
            <a:ext cx="592778" cy="591477"/>
          </a:xfrm>
          <a:prstGeom prst="rect">
            <a:avLst/>
          </a:prstGeom>
          <a:noFill/>
          <a:ln>
            <a:noFill/>
          </a:ln>
        </p:spPr>
      </p:pic>
      <p:pic>
        <p:nvPicPr>
          <p:cNvPr descr="Saudi Aramco Logo and symbol, meaning, history, PNG" id="386" name="Google Shape;386;p7"/>
          <p:cNvPicPr preferRelativeResize="0"/>
          <p:nvPr/>
        </p:nvPicPr>
        <p:blipFill rotWithShape="1">
          <a:blip r:embed="rId10">
            <a:alphaModFix/>
          </a:blip>
          <a:srcRect b="0" l="0" r="0" t="0"/>
          <a:stretch/>
        </p:blipFill>
        <p:spPr>
          <a:xfrm>
            <a:off x="4015355" y="886600"/>
            <a:ext cx="1010400" cy="568351"/>
          </a:xfrm>
          <a:prstGeom prst="rect">
            <a:avLst/>
          </a:prstGeom>
          <a:noFill/>
          <a:ln>
            <a:noFill/>
          </a:ln>
        </p:spPr>
      </p:pic>
      <p:pic>
        <p:nvPicPr>
          <p:cNvPr descr="Hong Kong International Airport Logo PNG Vector (SVG) Free Download" id="387" name="Google Shape;387;p7"/>
          <p:cNvPicPr preferRelativeResize="0"/>
          <p:nvPr/>
        </p:nvPicPr>
        <p:blipFill rotWithShape="1">
          <a:blip r:embed="rId11">
            <a:alphaModFix/>
          </a:blip>
          <a:srcRect b="0" l="0" r="0" t="0"/>
          <a:stretch/>
        </p:blipFill>
        <p:spPr>
          <a:xfrm>
            <a:off x="6324435" y="4033265"/>
            <a:ext cx="815529" cy="421357"/>
          </a:xfrm>
          <a:prstGeom prst="rect">
            <a:avLst/>
          </a:prstGeom>
          <a:noFill/>
          <a:ln>
            <a:noFill/>
          </a:ln>
        </p:spPr>
      </p:pic>
      <p:pic>
        <p:nvPicPr>
          <p:cNvPr descr="China Railway Construction Corporation - Wikipedia" id="388" name="Google Shape;388;p7"/>
          <p:cNvPicPr preferRelativeResize="0"/>
          <p:nvPr/>
        </p:nvPicPr>
        <p:blipFill rotWithShape="1">
          <a:blip r:embed="rId12">
            <a:alphaModFix/>
          </a:blip>
          <a:srcRect b="0" l="0" r="0" t="0"/>
          <a:stretch/>
        </p:blipFill>
        <p:spPr>
          <a:xfrm>
            <a:off x="5450327" y="4040425"/>
            <a:ext cx="569587" cy="481202"/>
          </a:xfrm>
          <a:prstGeom prst="rect">
            <a:avLst/>
          </a:prstGeom>
          <a:noFill/>
          <a:ln>
            <a:noFill/>
          </a:ln>
        </p:spPr>
      </p:pic>
      <p:pic>
        <p:nvPicPr>
          <p:cNvPr descr="NCRTC Awards 1,127 Cr. Contract to Shanghai Tunnel Engineering Co. –  CableCommunity.com" id="389" name="Google Shape;389;p7"/>
          <p:cNvPicPr preferRelativeResize="0"/>
          <p:nvPr/>
        </p:nvPicPr>
        <p:blipFill rotWithShape="1">
          <a:blip r:embed="rId13">
            <a:alphaModFix/>
          </a:blip>
          <a:srcRect b="0" l="0" r="0" t="0"/>
          <a:stretch/>
        </p:blipFill>
        <p:spPr>
          <a:xfrm>
            <a:off x="4160384" y="4040425"/>
            <a:ext cx="988395" cy="520910"/>
          </a:xfrm>
          <a:prstGeom prst="rect">
            <a:avLst/>
          </a:prstGeom>
          <a:noFill/>
          <a:ln>
            <a:noFill/>
          </a:ln>
        </p:spPr>
      </p:pic>
      <p:pic>
        <p:nvPicPr>
          <p:cNvPr descr="China Harbour Engineering Company Limited Zambia - Chec - The official logo  for China Harbour Engineering Company | Facebook" id="390" name="Google Shape;390;p7"/>
          <p:cNvPicPr preferRelativeResize="0"/>
          <p:nvPr/>
        </p:nvPicPr>
        <p:blipFill rotWithShape="1">
          <a:blip r:embed="rId14">
            <a:alphaModFix/>
          </a:blip>
          <a:srcRect b="0" l="0" r="0" t="0"/>
          <a:stretch/>
        </p:blipFill>
        <p:spPr>
          <a:xfrm>
            <a:off x="3120291" y="4123497"/>
            <a:ext cx="672896" cy="341788"/>
          </a:xfrm>
          <a:prstGeom prst="rect">
            <a:avLst/>
          </a:prstGeom>
          <a:noFill/>
          <a:ln>
            <a:noFill/>
          </a:ln>
        </p:spPr>
      </p:pic>
      <p:pic>
        <p:nvPicPr>
          <p:cNvPr descr="Download Aecom Logo PNG Image for Free" id="391" name="Google Shape;391;p7"/>
          <p:cNvPicPr preferRelativeResize="0"/>
          <p:nvPr/>
        </p:nvPicPr>
        <p:blipFill rotWithShape="1">
          <a:blip r:embed="rId15">
            <a:alphaModFix/>
          </a:blip>
          <a:srcRect b="0" l="0" r="0" t="0"/>
          <a:stretch/>
        </p:blipFill>
        <p:spPr>
          <a:xfrm>
            <a:off x="670603" y="1055859"/>
            <a:ext cx="856163" cy="266770"/>
          </a:xfrm>
          <a:prstGeom prst="rect">
            <a:avLst/>
          </a:prstGeom>
          <a:noFill/>
          <a:ln>
            <a:noFill/>
          </a:ln>
        </p:spPr>
      </p:pic>
      <p:pic>
        <p:nvPicPr>
          <p:cNvPr descr="On demand webinar: Obayashi uses StructionSite VideoWalks for safety" id="392" name="Google Shape;392;p7"/>
          <p:cNvPicPr preferRelativeResize="0"/>
          <p:nvPr/>
        </p:nvPicPr>
        <p:blipFill rotWithShape="1">
          <a:blip r:embed="rId16">
            <a:alphaModFix/>
          </a:blip>
          <a:srcRect b="0" l="0" r="0" t="0"/>
          <a:stretch/>
        </p:blipFill>
        <p:spPr>
          <a:xfrm>
            <a:off x="4190771" y="3309438"/>
            <a:ext cx="881091" cy="373087"/>
          </a:xfrm>
          <a:prstGeom prst="rect">
            <a:avLst/>
          </a:prstGeom>
          <a:noFill/>
          <a:ln>
            <a:noFill/>
          </a:ln>
        </p:spPr>
      </p:pic>
      <p:pic>
        <p:nvPicPr>
          <p:cNvPr descr="Shibh Al Jazira Contracting | ProTenders" id="393" name="Google Shape;393;p7"/>
          <p:cNvPicPr preferRelativeResize="0"/>
          <p:nvPr/>
        </p:nvPicPr>
        <p:blipFill rotWithShape="1">
          <a:blip r:embed="rId17">
            <a:alphaModFix/>
          </a:blip>
          <a:srcRect b="0" l="0" r="0" t="0"/>
          <a:stretch/>
        </p:blipFill>
        <p:spPr>
          <a:xfrm>
            <a:off x="4300009" y="2390286"/>
            <a:ext cx="576383" cy="576383"/>
          </a:xfrm>
          <a:prstGeom prst="rect">
            <a:avLst/>
          </a:prstGeom>
          <a:noFill/>
          <a:ln>
            <a:noFill/>
          </a:ln>
        </p:spPr>
      </p:pic>
      <p:pic>
        <p:nvPicPr>
          <p:cNvPr descr="Autodesk Online Courses | Coursera" id="394" name="Google Shape;394;p7"/>
          <p:cNvPicPr preferRelativeResize="0"/>
          <p:nvPr/>
        </p:nvPicPr>
        <p:blipFill rotWithShape="1">
          <a:blip r:embed="rId18">
            <a:alphaModFix/>
          </a:blip>
          <a:srcRect b="20569" l="0" r="0" t="24046"/>
          <a:stretch/>
        </p:blipFill>
        <p:spPr>
          <a:xfrm>
            <a:off x="3020008" y="996104"/>
            <a:ext cx="685842" cy="379841"/>
          </a:xfrm>
          <a:prstGeom prst="rect">
            <a:avLst/>
          </a:prstGeom>
          <a:noFill/>
          <a:ln>
            <a:noFill/>
          </a:ln>
        </p:spPr>
      </p:pic>
      <p:pic>
        <p:nvPicPr>
          <p:cNvPr descr="Overseas | Company Information | Shimizu Corporation" id="395" name="Google Shape;395;p7"/>
          <p:cNvPicPr preferRelativeResize="0"/>
          <p:nvPr/>
        </p:nvPicPr>
        <p:blipFill rotWithShape="1">
          <a:blip r:embed="rId19">
            <a:alphaModFix/>
          </a:blip>
          <a:srcRect b="0" l="0" r="0" t="0"/>
          <a:stretch/>
        </p:blipFill>
        <p:spPr>
          <a:xfrm>
            <a:off x="5451620" y="3382207"/>
            <a:ext cx="638620" cy="206945"/>
          </a:xfrm>
          <a:prstGeom prst="rect">
            <a:avLst/>
          </a:prstGeom>
          <a:noFill/>
          <a:ln>
            <a:noFill/>
          </a:ln>
        </p:spPr>
      </p:pic>
      <p:pic>
        <p:nvPicPr>
          <p:cNvPr id="396" name="Google Shape;396;p7"/>
          <p:cNvPicPr preferRelativeResize="0"/>
          <p:nvPr/>
        </p:nvPicPr>
        <p:blipFill rotWithShape="1">
          <a:blip r:embed="rId20">
            <a:alphaModFix/>
          </a:blip>
          <a:srcRect b="0" l="0" r="0" t="0"/>
          <a:stretch/>
        </p:blipFill>
        <p:spPr>
          <a:xfrm>
            <a:off x="4206051" y="1735611"/>
            <a:ext cx="783744" cy="349317"/>
          </a:xfrm>
          <a:prstGeom prst="rect">
            <a:avLst/>
          </a:prstGeom>
          <a:noFill/>
          <a:ln>
            <a:noFill/>
          </a:ln>
        </p:spPr>
      </p:pic>
      <p:pic>
        <p:nvPicPr>
          <p:cNvPr id="397" name="Google Shape;397;p7"/>
          <p:cNvPicPr preferRelativeResize="0"/>
          <p:nvPr/>
        </p:nvPicPr>
        <p:blipFill rotWithShape="1">
          <a:blip r:embed="rId21">
            <a:alphaModFix/>
          </a:blip>
          <a:srcRect b="0" l="0" r="0" t="0"/>
          <a:stretch/>
        </p:blipFill>
        <p:spPr>
          <a:xfrm>
            <a:off x="7711994" y="3239734"/>
            <a:ext cx="554325" cy="432018"/>
          </a:xfrm>
          <a:prstGeom prst="rect">
            <a:avLst/>
          </a:prstGeom>
          <a:noFill/>
          <a:ln>
            <a:noFill/>
          </a:ln>
        </p:spPr>
      </p:pic>
      <p:pic>
        <p:nvPicPr>
          <p:cNvPr descr="LTA Awards Three Civil Contracts to Construct Four Stations for the Jurong  Region Line - Rail Professional" id="398" name="Google Shape;398;p7"/>
          <p:cNvPicPr preferRelativeResize="0"/>
          <p:nvPr/>
        </p:nvPicPr>
        <p:blipFill rotWithShape="1">
          <a:blip r:embed="rId22">
            <a:alphaModFix/>
          </a:blip>
          <a:srcRect b="0" l="0" r="0" t="0"/>
          <a:stretch/>
        </p:blipFill>
        <p:spPr>
          <a:xfrm>
            <a:off x="755276" y="1528022"/>
            <a:ext cx="652380" cy="652380"/>
          </a:xfrm>
          <a:prstGeom prst="rect">
            <a:avLst/>
          </a:prstGeom>
          <a:noFill/>
          <a:ln>
            <a:noFill/>
          </a:ln>
        </p:spPr>
      </p:pic>
      <p:pic>
        <p:nvPicPr>
          <p:cNvPr descr="NEOM Logo PNG Vector (AI) Free Download" id="399" name="Google Shape;399;p7"/>
          <p:cNvPicPr preferRelativeResize="0"/>
          <p:nvPr/>
        </p:nvPicPr>
        <p:blipFill rotWithShape="1">
          <a:blip r:embed="rId23">
            <a:alphaModFix/>
          </a:blip>
          <a:srcRect b="0" l="0" r="0" t="0"/>
          <a:stretch/>
        </p:blipFill>
        <p:spPr>
          <a:xfrm>
            <a:off x="5483669" y="884267"/>
            <a:ext cx="461815" cy="592072"/>
          </a:xfrm>
          <a:prstGeom prst="rect">
            <a:avLst/>
          </a:prstGeom>
          <a:noFill/>
          <a:ln>
            <a:noFill/>
          </a:ln>
        </p:spPr>
      </p:pic>
      <p:pic>
        <p:nvPicPr>
          <p:cNvPr descr="McLaren logo PNG transparent image download, size: 1024x576px" id="400" name="Google Shape;400;p7"/>
          <p:cNvPicPr preferRelativeResize="0"/>
          <p:nvPr/>
        </p:nvPicPr>
        <p:blipFill rotWithShape="1">
          <a:blip r:embed="rId24">
            <a:alphaModFix/>
          </a:blip>
          <a:srcRect b="35942" l="10590" r="9664" t="37184"/>
          <a:stretch/>
        </p:blipFill>
        <p:spPr>
          <a:xfrm>
            <a:off x="6329930" y="1059318"/>
            <a:ext cx="1082294" cy="205155"/>
          </a:xfrm>
          <a:prstGeom prst="rect">
            <a:avLst/>
          </a:prstGeom>
          <a:noFill/>
          <a:ln>
            <a:noFill/>
          </a:ln>
        </p:spPr>
      </p:pic>
      <p:pic>
        <p:nvPicPr>
          <p:cNvPr descr="CNPC (@official_cnpc) / X" id="401" name="Google Shape;401;p7"/>
          <p:cNvPicPr preferRelativeResize="0"/>
          <p:nvPr/>
        </p:nvPicPr>
        <p:blipFill rotWithShape="1">
          <a:blip r:embed="rId25">
            <a:alphaModFix/>
          </a:blip>
          <a:srcRect b="0" l="0" r="0" t="0"/>
          <a:stretch/>
        </p:blipFill>
        <p:spPr>
          <a:xfrm>
            <a:off x="7759001" y="875611"/>
            <a:ext cx="569587" cy="569587"/>
          </a:xfrm>
          <a:prstGeom prst="rect">
            <a:avLst/>
          </a:prstGeom>
          <a:noFill/>
          <a:ln>
            <a:noFill/>
          </a:ln>
        </p:spPr>
      </p:pic>
      <p:pic>
        <p:nvPicPr>
          <p:cNvPr descr="武田成為第一家向全球基金籌款工作認捐的私人部門公司| Business Wire" id="402" name="Google Shape;402;p7"/>
          <p:cNvPicPr preferRelativeResize="0"/>
          <p:nvPr/>
        </p:nvPicPr>
        <p:blipFill rotWithShape="1">
          <a:blip r:embed="rId26">
            <a:alphaModFix/>
          </a:blip>
          <a:srcRect b="29978" l="18344" r="18026" t="30066"/>
          <a:stretch/>
        </p:blipFill>
        <p:spPr>
          <a:xfrm>
            <a:off x="7651921" y="1781454"/>
            <a:ext cx="783750" cy="272851"/>
          </a:xfrm>
          <a:prstGeom prst="rect">
            <a:avLst/>
          </a:prstGeom>
          <a:noFill/>
          <a:ln>
            <a:noFill/>
          </a:ln>
        </p:spPr>
      </p:pic>
      <p:pic>
        <p:nvPicPr>
          <p:cNvPr descr="The most experienced crane spreader manufacturer - Bromma" id="403" name="Google Shape;403;p7"/>
          <p:cNvPicPr preferRelativeResize="0"/>
          <p:nvPr/>
        </p:nvPicPr>
        <p:blipFill rotWithShape="1">
          <a:blip r:embed="rId27">
            <a:alphaModFix/>
          </a:blip>
          <a:srcRect b="0" l="0" r="0" t="0"/>
          <a:stretch/>
        </p:blipFill>
        <p:spPr>
          <a:xfrm>
            <a:off x="1896352" y="3368101"/>
            <a:ext cx="710941" cy="235157"/>
          </a:xfrm>
          <a:prstGeom prst="rect">
            <a:avLst/>
          </a:prstGeom>
          <a:noFill/>
          <a:ln>
            <a:noFill/>
          </a:ln>
        </p:spPr>
      </p:pic>
      <p:pic>
        <p:nvPicPr>
          <p:cNvPr descr="Home - Asia Infrastructure Solutions" id="404" name="Google Shape;404;p7"/>
          <p:cNvPicPr preferRelativeResize="0"/>
          <p:nvPr/>
        </p:nvPicPr>
        <p:blipFill rotWithShape="1">
          <a:blip r:embed="rId28">
            <a:alphaModFix/>
          </a:blip>
          <a:srcRect b="0" l="0" r="0" t="0"/>
          <a:stretch/>
        </p:blipFill>
        <p:spPr>
          <a:xfrm>
            <a:off x="1896352" y="1001561"/>
            <a:ext cx="846385" cy="411907"/>
          </a:xfrm>
          <a:prstGeom prst="rect">
            <a:avLst/>
          </a:prstGeom>
          <a:noFill/>
          <a:ln>
            <a:noFill/>
          </a:ln>
        </p:spPr>
      </p:pic>
      <p:pic>
        <p:nvPicPr>
          <p:cNvPr descr="Bachy Soletanche Singapore - Build On Us." id="405" name="Google Shape;405;p7"/>
          <p:cNvPicPr preferRelativeResize="0"/>
          <p:nvPr/>
        </p:nvPicPr>
        <p:blipFill rotWithShape="1">
          <a:blip r:embed="rId29">
            <a:alphaModFix/>
          </a:blip>
          <a:srcRect b="0" l="0" r="0" t="0"/>
          <a:stretch/>
        </p:blipFill>
        <p:spPr>
          <a:xfrm>
            <a:off x="1712305" y="4024812"/>
            <a:ext cx="1079035" cy="428945"/>
          </a:xfrm>
          <a:prstGeom prst="rect">
            <a:avLst/>
          </a:prstGeom>
          <a:noFill/>
          <a:ln>
            <a:noFill/>
          </a:ln>
        </p:spPr>
      </p:pic>
      <p:pic>
        <p:nvPicPr>
          <p:cNvPr descr="Samwoh - Crunchbase Company Profile &amp; Funding" id="406" name="Google Shape;406;p7"/>
          <p:cNvPicPr preferRelativeResize="0"/>
          <p:nvPr/>
        </p:nvPicPr>
        <p:blipFill rotWithShape="1">
          <a:blip r:embed="rId30">
            <a:alphaModFix/>
          </a:blip>
          <a:srcRect b="0" l="0" r="0" t="0"/>
          <a:stretch/>
        </p:blipFill>
        <p:spPr>
          <a:xfrm>
            <a:off x="6633749" y="1651847"/>
            <a:ext cx="474227" cy="474227"/>
          </a:xfrm>
          <a:prstGeom prst="rect">
            <a:avLst/>
          </a:prstGeom>
          <a:noFill/>
          <a:ln>
            <a:noFill/>
          </a:ln>
        </p:spPr>
      </p:pic>
      <p:pic>
        <p:nvPicPr>
          <p:cNvPr descr="iot squared | LinkedIn" id="407" name="Google Shape;407;p7"/>
          <p:cNvPicPr preferRelativeResize="0"/>
          <p:nvPr/>
        </p:nvPicPr>
        <p:blipFill rotWithShape="1">
          <a:blip r:embed="rId31">
            <a:alphaModFix/>
          </a:blip>
          <a:srcRect b="33082" l="14599" r="15279" t="30916"/>
          <a:stretch/>
        </p:blipFill>
        <p:spPr>
          <a:xfrm>
            <a:off x="1971908" y="2554014"/>
            <a:ext cx="671533" cy="344763"/>
          </a:xfrm>
          <a:prstGeom prst="rect">
            <a:avLst/>
          </a:prstGeom>
          <a:noFill/>
          <a:ln>
            <a:noFill/>
          </a:ln>
        </p:spPr>
      </p:pic>
      <p:pic>
        <p:nvPicPr>
          <p:cNvPr descr="Sports Boulevard | Sports Boulevard" id="408" name="Google Shape;408;p7"/>
          <p:cNvPicPr preferRelativeResize="0"/>
          <p:nvPr/>
        </p:nvPicPr>
        <p:blipFill rotWithShape="1">
          <a:blip r:embed="rId32">
            <a:alphaModFix/>
          </a:blip>
          <a:srcRect b="0" l="0" r="0" t="0"/>
          <a:stretch/>
        </p:blipFill>
        <p:spPr>
          <a:xfrm>
            <a:off x="3181778" y="2454514"/>
            <a:ext cx="579895" cy="478941"/>
          </a:xfrm>
          <a:prstGeom prst="rect">
            <a:avLst/>
          </a:prstGeom>
          <a:noFill/>
          <a:ln>
            <a:noFill/>
          </a:ln>
        </p:spPr>
      </p:pic>
      <p:pic>
        <p:nvPicPr>
          <p:cNvPr descr="Halliburton Company" id="409" name="Google Shape;409;p7"/>
          <p:cNvPicPr preferRelativeResize="0"/>
          <p:nvPr/>
        </p:nvPicPr>
        <p:blipFill rotWithShape="1">
          <a:blip r:embed="rId33">
            <a:alphaModFix/>
          </a:blip>
          <a:srcRect b="0" l="0" r="0" t="0"/>
          <a:stretch/>
        </p:blipFill>
        <p:spPr>
          <a:xfrm>
            <a:off x="731137" y="2407071"/>
            <a:ext cx="727496" cy="545621"/>
          </a:xfrm>
          <a:prstGeom prst="rect">
            <a:avLst/>
          </a:prstGeom>
          <a:noFill/>
          <a:ln>
            <a:noFill/>
          </a:ln>
        </p:spPr>
      </p:pic>
      <p:pic>
        <p:nvPicPr>
          <p:cNvPr descr="Amarilo Plastics Ltd – Amarilo Group" id="410" name="Google Shape;410;p7"/>
          <p:cNvPicPr preferRelativeResize="0"/>
          <p:nvPr/>
        </p:nvPicPr>
        <p:blipFill rotWithShape="1">
          <a:blip r:embed="rId34">
            <a:alphaModFix/>
          </a:blip>
          <a:srcRect b="0" l="0" r="0" t="0"/>
          <a:stretch/>
        </p:blipFill>
        <p:spPr>
          <a:xfrm>
            <a:off x="3173964" y="3175492"/>
            <a:ext cx="611810" cy="535334"/>
          </a:xfrm>
          <a:prstGeom prst="rect">
            <a:avLst/>
          </a:prstGeom>
          <a:noFill/>
          <a:ln>
            <a:noFill/>
          </a:ln>
        </p:spPr>
      </p:pic>
      <p:pic>
        <p:nvPicPr>
          <p:cNvPr descr="Authority for Info-communications Technology Industry - Wikipedia" id="411" name="Google Shape;411;p7"/>
          <p:cNvPicPr preferRelativeResize="0"/>
          <p:nvPr/>
        </p:nvPicPr>
        <p:blipFill rotWithShape="1">
          <a:blip r:embed="rId35">
            <a:alphaModFix/>
          </a:blip>
          <a:srcRect b="17176" l="0" r="0" t="20296"/>
          <a:stretch/>
        </p:blipFill>
        <p:spPr>
          <a:xfrm>
            <a:off x="686926" y="3200665"/>
            <a:ext cx="815914" cy="510161"/>
          </a:xfrm>
          <a:prstGeom prst="rect">
            <a:avLst/>
          </a:prstGeom>
          <a:noFill/>
          <a:ln>
            <a:noFill/>
          </a:ln>
        </p:spPr>
      </p:pic>
      <p:pic>
        <p:nvPicPr>
          <p:cNvPr descr="SPARK inks agreement with Schneider Electric - INTLBM" id="412" name="Google Shape;412;p7"/>
          <p:cNvPicPr preferRelativeResize="0"/>
          <p:nvPr/>
        </p:nvPicPr>
        <p:blipFill rotWithShape="1">
          <a:blip r:embed="rId36">
            <a:alphaModFix/>
          </a:blip>
          <a:srcRect b="32556" l="57445" r="11863" t="32397"/>
          <a:stretch/>
        </p:blipFill>
        <p:spPr>
          <a:xfrm>
            <a:off x="5360531" y="2467688"/>
            <a:ext cx="737554" cy="421580"/>
          </a:xfrm>
          <a:prstGeom prst="rect">
            <a:avLst/>
          </a:prstGeom>
          <a:noFill/>
          <a:ln>
            <a:noFill/>
          </a:ln>
        </p:spPr>
      </p:pic>
      <p:pic>
        <p:nvPicPr>
          <p:cNvPr descr="PETKUS MENA | LinkedIn" id="413" name="Google Shape;413;p7"/>
          <p:cNvPicPr preferRelativeResize="0"/>
          <p:nvPr/>
        </p:nvPicPr>
        <p:blipFill rotWithShape="1">
          <a:blip r:embed="rId37">
            <a:alphaModFix/>
          </a:blip>
          <a:srcRect b="0" l="0" r="0" t="0"/>
          <a:stretch/>
        </p:blipFill>
        <p:spPr>
          <a:xfrm>
            <a:off x="6525221" y="2346140"/>
            <a:ext cx="667481" cy="6674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descr="Islands asia map country singapore template Vector Image" id="418" name="Google Shape;418;p8"/>
          <p:cNvPicPr preferRelativeResize="0"/>
          <p:nvPr/>
        </p:nvPicPr>
        <p:blipFill rotWithShape="1">
          <a:blip r:embed="rId3">
            <a:alphaModFix/>
          </a:blip>
          <a:srcRect b="19636" l="0" r="0" t="10633"/>
          <a:stretch/>
        </p:blipFill>
        <p:spPr>
          <a:xfrm>
            <a:off x="224554" y="84719"/>
            <a:ext cx="8857663" cy="5126254"/>
          </a:xfrm>
          <a:prstGeom prst="rect">
            <a:avLst/>
          </a:prstGeom>
          <a:noFill/>
          <a:ln>
            <a:noFill/>
          </a:ln>
        </p:spPr>
      </p:pic>
      <p:pic>
        <p:nvPicPr>
          <p:cNvPr id="419" name="Google Shape;419;p8"/>
          <p:cNvPicPr preferRelativeResize="0"/>
          <p:nvPr/>
        </p:nvPicPr>
        <p:blipFill rotWithShape="1">
          <a:blip r:embed="rId4">
            <a:alphaModFix/>
          </a:blip>
          <a:srcRect b="0" l="0" r="0" t="0"/>
          <a:stretch/>
        </p:blipFill>
        <p:spPr>
          <a:xfrm>
            <a:off x="5053399" y="1751184"/>
            <a:ext cx="251471" cy="250610"/>
          </a:xfrm>
          <a:prstGeom prst="rect">
            <a:avLst/>
          </a:prstGeom>
          <a:noFill/>
          <a:ln>
            <a:noFill/>
          </a:ln>
        </p:spPr>
      </p:pic>
      <p:pic>
        <p:nvPicPr>
          <p:cNvPr id="420" name="Google Shape;420;p8"/>
          <p:cNvPicPr preferRelativeResize="0"/>
          <p:nvPr/>
        </p:nvPicPr>
        <p:blipFill rotWithShape="1">
          <a:blip r:embed="rId4">
            <a:alphaModFix/>
          </a:blip>
          <a:srcRect b="0" l="0" r="0" t="0"/>
          <a:stretch/>
        </p:blipFill>
        <p:spPr>
          <a:xfrm>
            <a:off x="2387505" y="2001794"/>
            <a:ext cx="251471" cy="250610"/>
          </a:xfrm>
          <a:prstGeom prst="rect">
            <a:avLst/>
          </a:prstGeom>
          <a:noFill/>
          <a:ln>
            <a:noFill/>
          </a:ln>
        </p:spPr>
      </p:pic>
      <p:pic>
        <p:nvPicPr>
          <p:cNvPr descr="Brandfetch | LTA Logos &amp; Brand Assets" id="421" name="Google Shape;421;p8"/>
          <p:cNvPicPr preferRelativeResize="0"/>
          <p:nvPr/>
        </p:nvPicPr>
        <p:blipFill rotWithShape="1">
          <a:blip r:embed="rId5">
            <a:alphaModFix/>
          </a:blip>
          <a:srcRect b="0" l="0" r="0" t="0"/>
          <a:stretch/>
        </p:blipFill>
        <p:spPr>
          <a:xfrm>
            <a:off x="3089705" y="2030369"/>
            <a:ext cx="239927" cy="239927"/>
          </a:xfrm>
          <a:prstGeom prst="rect">
            <a:avLst/>
          </a:prstGeom>
          <a:noFill/>
          <a:ln>
            <a:noFill/>
          </a:ln>
        </p:spPr>
      </p:pic>
      <p:pic>
        <p:nvPicPr>
          <p:cNvPr descr="Samwoh - Crunchbase Company Profile &amp; Funding" id="422" name="Google Shape;422;p8"/>
          <p:cNvPicPr preferRelativeResize="0"/>
          <p:nvPr/>
        </p:nvPicPr>
        <p:blipFill rotWithShape="1">
          <a:blip r:embed="rId6">
            <a:alphaModFix/>
          </a:blip>
          <a:srcRect b="0" l="0" r="0" t="0"/>
          <a:stretch/>
        </p:blipFill>
        <p:spPr>
          <a:xfrm>
            <a:off x="5304870" y="2270296"/>
            <a:ext cx="338230" cy="338230"/>
          </a:xfrm>
          <a:prstGeom prst="rect">
            <a:avLst/>
          </a:prstGeom>
          <a:noFill/>
          <a:ln>
            <a:noFill/>
          </a:ln>
        </p:spPr>
      </p:pic>
      <p:pic>
        <p:nvPicPr>
          <p:cNvPr id="423" name="Google Shape;423;p8"/>
          <p:cNvPicPr preferRelativeResize="0"/>
          <p:nvPr/>
        </p:nvPicPr>
        <p:blipFill rotWithShape="1">
          <a:blip r:embed="rId4">
            <a:alphaModFix/>
          </a:blip>
          <a:srcRect b="0" l="0" r="0" t="0"/>
          <a:stretch/>
        </p:blipFill>
        <p:spPr>
          <a:xfrm>
            <a:off x="4703545" y="1500574"/>
            <a:ext cx="251471" cy="250610"/>
          </a:xfrm>
          <a:prstGeom prst="rect">
            <a:avLst/>
          </a:prstGeom>
          <a:noFill/>
          <a:ln>
            <a:noFill/>
          </a:ln>
        </p:spPr>
      </p:pic>
      <p:pic>
        <p:nvPicPr>
          <p:cNvPr id="424" name="Google Shape;424;p8"/>
          <p:cNvPicPr preferRelativeResize="0"/>
          <p:nvPr/>
        </p:nvPicPr>
        <p:blipFill rotWithShape="1">
          <a:blip r:embed="rId4">
            <a:alphaModFix/>
          </a:blip>
          <a:srcRect b="0" l="0" r="0" t="0"/>
          <a:stretch/>
        </p:blipFill>
        <p:spPr>
          <a:xfrm>
            <a:off x="2529495" y="1625879"/>
            <a:ext cx="251471" cy="250610"/>
          </a:xfrm>
          <a:prstGeom prst="rect">
            <a:avLst/>
          </a:prstGeom>
          <a:noFill/>
          <a:ln>
            <a:noFill/>
          </a:ln>
        </p:spPr>
      </p:pic>
      <p:pic>
        <p:nvPicPr>
          <p:cNvPr descr="PMG Group | Case Study PUB" id="425" name="Google Shape;425;p8"/>
          <p:cNvPicPr preferRelativeResize="0"/>
          <p:nvPr/>
        </p:nvPicPr>
        <p:blipFill rotWithShape="1">
          <a:blip r:embed="rId7">
            <a:alphaModFix/>
          </a:blip>
          <a:srcRect b="0" l="0" r="0" t="0"/>
          <a:stretch/>
        </p:blipFill>
        <p:spPr>
          <a:xfrm>
            <a:off x="6168009" y="2068559"/>
            <a:ext cx="600461" cy="183845"/>
          </a:xfrm>
          <a:prstGeom prst="rect">
            <a:avLst/>
          </a:prstGeom>
          <a:noFill/>
          <a:ln>
            <a:noFill/>
          </a:ln>
        </p:spPr>
      </p:pic>
      <p:sp>
        <p:nvSpPr>
          <p:cNvPr id="426" name="Google Shape;426;p8"/>
          <p:cNvSpPr txBox="1"/>
          <p:nvPr/>
        </p:nvSpPr>
        <p:spPr>
          <a:xfrm>
            <a:off x="5529649" y="3630068"/>
            <a:ext cx="36144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Jost SemiBold"/>
                <a:ea typeface="Jost SemiBold"/>
                <a:cs typeface="Jost SemiBold"/>
                <a:sym typeface="Jost SemiBold"/>
              </a:rPr>
              <a:t>Singapore Project Experience</a:t>
            </a:r>
            <a:endParaRPr b="0" i="0" sz="1050" u="none" cap="none" strike="noStrike">
              <a:solidFill>
                <a:srgbClr val="000000"/>
              </a:solidFill>
              <a:latin typeface="Arial"/>
              <a:ea typeface="Arial"/>
              <a:cs typeface="Arial"/>
              <a:sym typeface="Arial"/>
            </a:endParaRPr>
          </a:p>
        </p:txBody>
      </p:sp>
      <p:pic>
        <p:nvPicPr>
          <p:cNvPr descr="IMM | Tickikids Singapore" id="427" name="Google Shape;427;p8"/>
          <p:cNvPicPr preferRelativeResize="0"/>
          <p:nvPr/>
        </p:nvPicPr>
        <p:blipFill rotWithShape="1">
          <a:blip r:embed="rId8">
            <a:alphaModFix/>
          </a:blip>
          <a:srcRect b="29423" l="15177" r="10960" t="26666"/>
          <a:stretch/>
        </p:blipFill>
        <p:spPr>
          <a:xfrm>
            <a:off x="5391287" y="1876489"/>
            <a:ext cx="421556" cy="250611"/>
          </a:xfrm>
          <a:prstGeom prst="rect">
            <a:avLst/>
          </a:prstGeom>
          <a:noFill/>
          <a:ln>
            <a:noFill/>
          </a:ln>
        </p:spPr>
      </p:pic>
      <p:pic>
        <p:nvPicPr>
          <p:cNvPr descr="DSTA Defence Science and Technology Agency" id="428" name="Google Shape;428;p8"/>
          <p:cNvPicPr preferRelativeResize="0"/>
          <p:nvPr/>
        </p:nvPicPr>
        <p:blipFill rotWithShape="1">
          <a:blip r:embed="rId9">
            <a:alphaModFix/>
          </a:blip>
          <a:srcRect b="29252" l="8597" r="7761" t="26518"/>
          <a:stretch/>
        </p:blipFill>
        <p:spPr>
          <a:xfrm>
            <a:off x="2016086" y="2337053"/>
            <a:ext cx="513410" cy="271474"/>
          </a:xfrm>
          <a:prstGeom prst="rect">
            <a:avLst/>
          </a:prstGeom>
          <a:noFill/>
          <a:ln>
            <a:noFill/>
          </a:ln>
        </p:spPr>
      </p:pic>
      <p:pic>
        <p:nvPicPr>
          <p:cNvPr descr="DSTA Defence Science and Technology Agency" id="429" name="Google Shape;429;p8"/>
          <p:cNvPicPr preferRelativeResize="0"/>
          <p:nvPr/>
        </p:nvPicPr>
        <p:blipFill rotWithShape="1">
          <a:blip r:embed="rId9">
            <a:alphaModFix/>
          </a:blip>
          <a:srcRect b="29252" l="8597" r="7761" t="26518"/>
          <a:stretch/>
        </p:blipFill>
        <p:spPr>
          <a:xfrm>
            <a:off x="3582426" y="2467862"/>
            <a:ext cx="513410" cy="271474"/>
          </a:xfrm>
          <a:prstGeom prst="rect">
            <a:avLst/>
          </a:prstGeom>
          <a:noFill/>
          <a:ln>
            <a:noFill/>
          </a:ln>
        </p:spPr>
      </p:pic>
      <p:pic>
        <p:nvPicPr>
          <p:cNvPr id="430" name="Google Shape;430;p8"/>
          <p:cNvPicPr preferRelativeResize="0"/>
          <p:nvPr/>
        </p:nvPicPr>
        <p:blipFill rotWithShape="1">
          <a:blip r:embed="rId10">
            <a:alphaModFix/>
          </a:blip>
          <a:srcRect b="0" l="0" r="0" t="0"/>
          <a:stretch/>
        </p:blipFill>
        <p:spPr>
          <a:xfrm>
            <a:off x="4396531" y="2095052"/>
            <a:ext cx="389235" cy="2140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9"/>
          <p:cNvSpPr/>
          <p:nvPr/>
        </p:nvSpPr>
        <p:spPr>
          <a:xfrm>
            <a:off x="0" y="72518"/>
            <a:ext cx="9144000" cy="4803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0000"/>
              </a:buClr>
              <a:buSzPts val="2400"/>
              <a:buFont typeface="Arial"/>
              <a:buNone/>
            </a:pPr>
            <a:r>
              <a:rPr b="1" i="0" lang="en-US" sz="2400" u="none" cap="none" strike="noStrike">
                <a:solidFill>
                  <a:schemeClr val="lt1"/>
                </a:solidFill>
                <a:latin typeface="Jost SemiBold"/>
                <a:ea typeface="Jost SemiBold"/>
                <a:cs typeface="Jost SemiBold"/>
                <a:sym typeface="Jost SemiBold"/>
              </a:rPr>
              <a:t>Global Footprint</a:t>
            </a:r>
            <a:endParaRPr b="0" i="0" sz="1050" u="none" cap="none" strike="noStrike">
              <a:solidFill>
                <a:srgbClr val="000000"/>
              </a:solidFill>
              <a:latin typeface="Arial"/>
              <a:ea typeface="Arial"/>
              <a:cs typeface="Arial"/>
              <a:sym typeface="Arial"/>
            </a:endParaRPr>
          </a:p>
        </p:txBody>
      </p:sp>
      <p:pic>
        <p:nvPicPr>
          <p:cNvPr id="436" name="Google Shape;436;p9"/>
          <p:cNvPicPr preferRelativeResize="0"/>
          <p:nvPr/>
        </p:nvPicPr>
        <p:blipFill rotWithShape="1">
          <a:blip r:embed="rId3">
            <a:alphaModFix amt="57000"/>
          </a:blip>
          <a:srcRect b="0" l="0" r="0" t="0"/>
          <a:stretch/>
        </p:blipFill>
        <p:spPr>
          <a:xfrm>
            <a:off x="1548191" y="1552467"/>
            <a:ext cx="6248276" cy="3110493"/>
          </a:xfrm>
          <a:prstGeom prst="rect">
            <a:avLst/>
          </a:prstGeom>
          <a:noFill/>
          <a:ln>
            <a:noFill/>
          </a:ln>
        </p:spPr>
      </p:pic>
      <p:pic>
        <p:nvPicPr>
          <p:cNvPr descr="A white and black logo&#10;&#10;Description automatically generated" id="437" name="Google Shape;437;p9"/>
          <p:cNvPicPr preferRelativeResize="0"/>
          <p:nvPr/>
        </p:nvPicPr>
        <p:blipFill rotWithShape="1">
          <a:blip r:embed="rId4">
            <a:alphaModFix/>
          </a:blip>
          <a:srcRect b="0" l="0" r="0" t="0"/>
          <a:stretch/>
        </p:blipFill>
        <p:spPr>
          <a:xfrm>
            <a:off x="2378875" y="2819890"/>
            <a:ext cx="160438" cy="154597"/>
          </a:xfrm>
          <a:prstGeom prst="rect">
            <a:avLst/>
          </a:prstGeom>
          <a:noFill/>
          <a:ln>
            <a:noFill/>
          </a:ln>
        </p:spPr>
      </p:pic>
      <p:cxnSp>
        <p:nvCxnSpPr>
          <p:cNvPr id="438" name="Google Shape;438;p9"/>
          <p:cNvCxnSpPr>
            <a:stCxn id="439" idx="2"/>
            <a:endCxn id="440" idx="0"/>
          </p:cNvCxnSpPr>
          <p:nvPr/>
        </p:nvCxnSpPr>
        <p:spPr>
          <a:xfrm flipH="1">
            <a:off x="6762487" y="1810494"/>
            <a:ext cx="249300" cy="660000"/>
          </a:xfrm>
          <a:prstGeom prst="straightConnector1">
            <a:avLst/>
          </a:prstGeom>
          <a:noFill/>
          <a:ln cap="flat" cmpd="sng" w="7150">
            <a:solidFill>
              <a:srgbClr val="A5A5A5"/>
            </a:solidFill>
            <a:prstDash val="dash"/>
            <a:round/>
            <a:headEnd len="sm" w="sm" type="none"/>
            <a:tailEnd len="sm" w="sm" type="none"/>
          </a:ln>
        </p:spPr>
      </p:cxnSp>
      <p:cxnSp>
        <p:nvCxnSpPr>
          <p:cNvPr id="441" name="Google Shape;441;p9"/>
          <p:cNvCxnSpPr>
            <a:stCxn id="442" idx="2"/>
            <a:endCxn id="443" idx="0"/>
          </p:cNvCxnSpPr>
          <p:nvPr/>
        </p:nvCxnSpPr>
        <p:spPr>
          <a:xfrm>
            <a:off x="1472896" y="1310298"/>
            <a:ext cx="1076700" cy="1347000"/>
          </a:xfrm>
          <a:prstGeom prst="straightConnector1">
            <a:avLst/>
          </a:prstGeom>
          <a:noFill/>
          <a:ln cap="flat" cmpd="sng" w="7150">
            <a:solidFill>
              <a:srgbClr val="A5A5A5"/>
            </a:solidFill>
            <a:prstDash val="dash"/>
            <a:round/>
            <a:headEnd len="sm" w="sm" type="none"/>
            <a:tailEnd len="sm" w="sm" type="none"/>
          </a:ln>
        </p:spPr>
      </p:cxnSp>
      <p:cxnSp>
        <p:nvCxnSpPr>
          <p:cNvPr id="444" name="Google Shape;444;p9"/>
          <p:cNvCxnSpPr>
            <a:stCxn id="445" idx="3"/>
            <a:endCxn id="446" idx="2"/>
          </p:cNvCxnSpPr>
          <p:nvPr/>
        </p:nvCxnSpPr>
        <p:spPr>
          <a:xfrm flipH="1" rot="10800000">
            <a:off x="1502614" y="3058958"/>
            <a:ext cx="1553700" cy="1495500"/>
          </a:xfrm>
          <a:prstGeom prst="straightConnector1">
            <a:avLst/>
          </a:prstGeom>
          <a:noFill/>
          <a:ln cap="flat" cmpd="sng" w="7150">
            <a:solidFill>
              <a:srgbClr val="A5A5A5"/>
            </a:solidFill>
            <a:prstDash val="dash"/>
            <a:round/>
            <a:headEnd len="sm" w="sm" type="none"/>
            <a:tailEnd len="sm" w="sm" type="none"/>
          </a:ln>
        </p:spPr>
      </p:cxnSp>
      <p:cxnSp>
        <p:nvCxnSpPr>
          <p:cNvPr id="447" name="Google Shape;447;p9"/>
          <p:cNvCxnSpPr>
            <a:stCxn id="448" idx="0"/>
            <a:endCxn id="449" idx="2"/>
          </p:cNvCxnSpPr>
          <p:nvPr/>
        </p:nvCxnSpPr>
        <p:spPr>
          <a:xfrm rot="10800000">
            <a:off x="6274122" y="3340234"/>
            <a:ext cx="583500" cy="1194000"/>
          </a:xfrm>
          <a:prstGeom prst="straightConnector1">
            <a:avLst/>
          </a:prstGeom>
          <a:noFill/>
          <a:ln cap="flat" cmpd="sng" w="7150">
            <a:solidFill>
              <a:srgbClr val="A5A5A5"/>
            </a:solidFill>
            <a:prstDash val="dash"/>
            <a:round/>
            <a:headEnd len="sm" w="sm" type="none"/>
            <a:tailEnd len="sm" w="sm" type="none"/>
          </a:ln>
        </p:spPr>
      </p:cxnSp>
      <p:cxnSp>
        <p:nvCxnSpPr>
          <p:cNvPr id="450" name="Google Shape;450;p9"/>
          <p:cNvCxnSpPr>
            <a:stCxn id="451" idx="0"/>
            <a:endCxn id="452" idx="2"/>
          </p:cNvCxnSpPr>
          <p:nvPr/>
        </p:nvCxnSpPr>
        <p:spPr>
          <a:xfrm flipH="1" rot="10800000">
            <a:off x="4674667" y="3188747"/>
            <a:ext cx="569100" cy="1067700"/>
          </a:xfrm>
          <a:prstGeom prst="straightConnector1">
            <a:avLst/>
          </a:prstGeom>
          <a:noFill/>
          <a:ln cap="flat" cmpd="sng" w="7150">
            <a:solidFill>
              <a:srgbClr val="A5A5A5"/>
            </a:solidFill>
            <a:prstDash val="dash"/>
            <a:round/>
            <a:headEnd len="sm" w="sm" type="none"/>
            <a:tailEnd len="sm" w="sm" type="none"/>
          </a:ln>
        </p:spPr>
      </p:cxnSp>
      <p:cxnSp>
        <p:nvCxnSpPr>
          <p:cNvPr id="453" name="Google Shape;453;p9"/>
          <p:cNvCxnSpPr>
            <a:stCxn id="454" idx="1"/>
            <a:endCxn id="455" idx="3"/>
          </p:cNvCxnSpPr>
          <p:nvPr/>
        </p:nvCxnSpPr>
        <p:spPr>
          <a:xfrm flipH="1">
            <a:off x="6835895" y="2671552"/>
            <a:ext cx="813300" cy="387300"/>
          </a:xfrm>
          <a:prstGeom prst="straightConnector1">
            <a:avLst/>
          </a:prstGeom>
          <a:noFill/>
          <a:ln cap="flat" cmpd="sng" w="7150">
            <a:solidFill>
              <a:srgbClr val="A5A5A5"/>
            </a:solidFill>
            <a:prstDash val="dash"/>
            <a:round/>
            <a:headEnd len="sm" w="sm" type="none"/>
            <a:tailEnd len="sm" w="sm" type="none"/>
          </a:ln>
        </p:spPr>
      </p:cxnSp>
      <p:cxnSp>
        <p:nvCxnSpPr>
          <p:cNvPr id="456" name="Google Shape;456;p9"/>
          <p:cNvCxnSpPr>
            <a:stCxn id="457" idx="2"/>
            <a:endCxn id="458" idx="0"/>
          </p:cNvCxnSpPr>
          <p:nvPr/>
        </p:nvCxnSpPr>
        <p:spPr>
          <a:xfrm>
            <a:off x="3156857" y="1316378"/>
            <a:ext cx="1306200" cy="1110600"/>
          </a:xfrm>
          <a:prstGeom prst="straightConnector1">
            <a:avLst/>
          </a:prstGeom>
          <a:noFill/>
          <a:ln cap="flat" cmpd="sng" w="7150">
            <a:solidFill>
              <a:srgbClr val="A5A5A5"/>
            </a:solidFill>
            <a:prstDash val="dash"/>
            <a:round/>
            <a:headEnd len="sm" w="sm" type="none"/>
            <a:tailEnd len="sm" w="sm" type="none"/>
          </a:ln>
        </p:spPr>
      </p:cxnSp>
      <p:cxnSp>
        <p:nvCxnSpPr>
          <p:cNvPr id="459" name="Google Shape;459;p9"/>
          <p:cNvCxnSpPr>
            <a:stCxn id="460" idx="3"/>
            <a:endCxn id="437" idx="1"/>
          </p:cNvCxnSpPr>
          <p:nvPr/>
        </p:nvCxnSpPr>
        <p:spPr>
          <a:xfrm>
            <a:off x="887600" y="2437730"/>
            <a:ext cx="1491300" cy="459600"/>
          </a:xfrm>
          <a:prstGeom prst="straightConnector1">
            <a:avLst/>
          </a:prstGeom>
          <a:noFill/>
          <a:ln cap="flat" cmpd="sng" w="7150">
            <a:solidFill>
              <a:srgbClr val="A5A5A5"/>
            </a:solidFill>
            <a:prstDash val="dash"/>
            <a:round/>
            <a:headEnd len="sm" w="sm" type="none"/>
            <a:tailEnd len="sm" w="sm" type="none"/>
          </a:ln>
        </p:spPr>
      </p:cxnSp>
      <p:cxnSp>
        <p:nvCxnSpPr>
          <p:cNvPr id="461" name="Google Shape;461;p9"/>
          <p:cNvCxnSpPr>
            <a:stCxn id="462" idx="0"/>
            <a:endCxn id="463" idx="2"/>
          </p:cNvCxnSpPr>
          <p:nvPr/>
        </p:nvCxnSpPr>
        <p:spPr>
          <a:xfrm flipH="1" rot="10800000">
            <a:off x="5229631" y="3275825"/>
            <a:ext cx="174600" cy="1473600"/>
          </a:xfrm>
          <a:prstGeom prst="straightConnector1">
            <a:avLst/>
          </a:prstGeom>
          <a:noFill/>
          <a:ln cap="flat" cmpd="sng" w="7150">
            <a:solidFill>
              <a:srgbClr val="A5A5A5"/>
            </a:solidFill>
            <a:prstDash val="dash"/>
            <a:round/>
            <a:headEnd len="sm" w="sm" type="none"/>
            <a:tailEnd len="sm" w="sm" type="none"/>
          </a:ln>
        </p:spPr>
      </p:cxnSp>
      <p:pic>
        <p:nvPicPr>
          <p:cNvPr descr="A close-up of a certificate&#10;&#10;Description automatically generated" id="442" name="Google Shape;442;p9"/>
          <p:cNvPicPr preferRelativeResize="0"/>
          <p:nvPr/>
        </p:nvPicPr>
        <p:blipFill rotWithShape="1">
          <a:blip r:embed="rId5">
            <a:alphaModFix/>
          </a:blip>
          <a:srcRect b="0" l="0" r="0" t="0"/>
          <a:stretch/>
        </p:blipFill>
        <p:spPr>
          <a:xfrm>
            <a:off x="437684" y="225038"/>
            <a:ext cx="2070424" cy="1085261"/>
          </a:xfrm>
          <a:prstGeom prst="rect">
            <a:avLst/>
          </a:prstGeom>
          <a:noFill/>
          <a:ln>
            <a:noFill/>
          </a:ln>
        </p:spPr>
      </p:pic>
      <p:cxnSp>
        <p:nvCxnSpPr>
          <p:cNvPr id="464" name="Google Shape;464;p9"/>
          <p:cNvCxnSpPr>
            <a:stCxn id="465" idx="2"/>
            <a:endCxn id="466" idx="0"/>
          </p:cNvCxnSpPr>
          <p:nvPr/>
        </p:nvCxnSpPr>
        <p:spPr>
          <a:xfrm>
            <a:off x="1133817" y="2013443"/>
            <a:ext cx="2009100" cy="742500"/>
          </a:xfrm>
          <a:prstGeom prst="straightConnector1">
            <a:avLst/>
          </a:prstGeom>
          <a:noFill/>
          <a:ln cap="flat" cmpd="sng" w="7150">
            <a:solidFill>
              <a:srgbClr val="A5A5A5"/>
            </a:solidFill>
            <a:prstDash val="dash"/>
            <a:round/>
            <a:headEnd len="sm" w="sm" type="none"/>
            <a:tailEnd len="sm" w="sm" type="none"/>
          </a:ln>
        </p:spPr>
      </p:cxnSp>
      <p:cxnSp>
        <p:nvCxnSpPr>
          <p:cNvPr id="467" name="Google Shape;467;p9"/>
          <p:cNvCxnSpPr>
            <a:stCxn id="468" idx="2"/>
            <a:endCxn id="469" idx="0"/>
          </p:cNvCxnSpPr>
          <p:nvPr/>
        </p:nvCxnSpPr>
        <p:spPr>
          <a:xfrm flipH="1">
            <a:off x="5163667" y="1241158"/>
            <a:ext cx="1038300" cy="1620600"/>
          </a:xfrm>
          <a:prstGeom prst="straightConnector1">
            <a:avLst/>
          </a:prstGeom>
          <a:noFill/>
          <a:ln cap="flat" cmpd="sng" w="7150">
            <a:solidFill>
              <a:srgbClr val="A5A5A5"/>
            </a:solidFill>
            <a:prstDash val="dash"/>
            <a:round/>
            <a:headEnd len="sm" w="sm" type="none"/>
            <a:tailEnd len="sm" w="sm" type="none"/>
          </a:ln>
        </p:spPr>
      </p:cxnSp>
      <p:pic>
        <p:nvPicPr>
          <p:cNvPr descr="A white and black logo&#10;&#10;Description automatically generated" id="443" name="Google Shape;443;p9"/>
          <p:cNvPicPr preferRelativeResize="0"/>
          <p:nvPr/>
        </p:nvPicPr>
        <p:blipFill rotWithShape="1">
          <a:blip r:embed="rId4">
            <a:alphaModFix/>
          </a:blip>
          <a:srcRect b="0" l="0" r="0" t="0"/>
          <a:stretch/>
        </p:blipFill>
        <p:spPr>
          <a:xfrm>
            <a:off x="2469491" y="2657194"/>
            <a:ext cx="160438" cy="154597"/>
          </a:xfrm>
          <a:prstGeom prst="rect">
            <a:avLst/>
          </a:prstGeom>
          <a:noFill/>
          <a:ln>
            <a:noFill/>
          </a:ln>
        </p:spPr>
      </p:pic>
      <p:pic>
        <p:nvPicPr>
          <p:cNvPr descr="A white and black logo&#10;&#10;Description automatically generated" id="466" name="Google Shape;466;p9"/>
          <p:cNvPicPr preferRelativeResize="0"/>
          <p:nvPr/>
        </p:nvPicPr>
        <p:blipFill rotWithShape="1">
          <a:blip r:embed="rId4">
            <a:alphaModFix/>
          </a:blip>
          <a:srcRect b="0" l="0" r="0" t="0"/>
          <a:stretch/>
        </p:blipFill>
        <p:spPr>
          <a:xfrm>
            <a:off x="3062611" y="2756048"/>
            <a:ext cx="160438" cy="154597"/>
          </a:xfrm>
          <a:prstGeom prst="rect">
            <a:avLst/>
          </a:prstGeom>
          <a:noFill/>
          <a:ln>
            <a:noFill/>
          </a:ln>
        </p:spPr>
      </p:pic>
      <p:pic>
        <p:nvPicPr>
          <p:cNvPr descr="A white and black logo&#10;&#10;Description automatically generated" id="446" name="Google Shape;446;p9"/>
          <p:cNvPicPr preferRelativeResize="0"/>
          <p:nvPr/>
        </p:nvPicPr>
        <p:blipFill rotWithShape="1">
          <a:blip r:embed="rId4">
            <a:alphaModFix/>
          </a:blip>
          <a:srcRect b="0" l="0" r="0" t="0"/>
          <a:stretch/>
        </p:blipFill>
        <p:spPr>
          <a:xfrm>
            <a:off x="2976118" y="2904329"/>
            <a:ext cx="160438" cy="154597"/>
          </a:xfrm>
          <a:prstGeom prst="rect">
            <a:avLst/>
          </a:prstGeom>
          <a:noFill/>
          <a:ln>
            <a:noFill/>
          </a:ln>
        </p:spPr>
      </p:pic>
      <p:pic>
        <p:nvPicPr>
          <p:cNvPr descr="A white and black logo&#10;&#10;Description automatically generated" id="470" name="Google Shape;470;p9"/>
          <p:cNvPicPr preferRelativeResize="0"/>
          <p:nvPr/>
        </p:nvPicPr>
        <p:blipFill rotWithShape="1">
          <a:blip r:embed="rId4">
            <a:alphaModFix/>
          </a:blip>
          <a:srcRect b="0" l="0" r="0" t="0"/>
          <a:stretch/>
        </p:blipFill>
        <p:spPr>
          <a:xfrm>
            <a:off x="2642485" y="3126746"/>
            <a:ext cx="160438" cy="154597"/>
          </a:xfrm>
          <a:prstGeom prst="rect">
            <a:avLst/>
          </a:prstGeom>
          <a:noFill/>
          <a:ln>
            <a:noFill/>
          </a:ln>
        </p:spPr>
      </p:pic>
      <p:pic>
        <p:nvPicPr>
          <p:cNvPr descr="A white and black logo&#10;&#10;Description automatically generated" id="471" name="Google Shape;471;p9"/>
          <p:cNvPicPr preferRelativeResize="0"/>
          <p:nvPr/>
        </p:nvPicPr>
        <p:blipFill rotWithShape="1">
          <a:blip r:embed="rId4">
            <a:alphaModFix/>
          </a:blip>
          <a:srcRect b="0" l="0" r="0" t="0"/>
          <a:stretch/>
        </p:blipFill>
        <p:spPr>
          <a:xfrm>
            <a:off x="2584571" y="2866123"/>
            <a:ext cx="160438" cy="154597"/>
          </a:xfrm>
          <a:prstGeom prst="rect">
            <a:avLst/>
          </a:prstGeom>
          <a:noFill/>
          <a:ln>
            <a:noFill/>
          </a:ln>
        </p:spPr>
      </p:pic>
      <p:pic>
        <p:nvPicPr>
          <p:cNvPr descr="A white and black logo&#10;&#10;Description automatically generated" id="472" name="Google Shape;472;p9"/>
          <p:cNvPicPr preferRelativeResize="0"/>
          <p:nvPr/>
        </p:nvPicPr>
        <p:blipFill rotWithShape="1">
          <a:blip r:embed="rId4">
            <a:alphaModFix/>
          </a:blip>
          <a:srcRect b="0" l="0" r="0" t="0"/>
          <a:stretch/>
        </p:blipFill>
        <p:spPr>
          <a:xfrm>
            <a:off x="4326566" y="2699549"/>
            <a:ext cx="160438" cy="154597"/>
          </a:xfrm>
          <a:prstGeom prst="rect">
            <a:avLst/>
          </a:prstGeom>
          <a:noFill/>
          <a:ln>
            <a:noFill/>
          </a:ln>
        </p:spPr>
      </p:pic>
      <p:pic>
        <p:nvPicPr>
          <p:cNvPr descr="A white and black logo&#10;&#10;Description automatically generated" id="458" name="Google Shape;458;p9"/>
          <p:cNvPicPr preferRelativeResize="0"/>
          <p:nvPr/>
        </p:nvPicPr>
        <p:blipFill rotWithShape="1">
          <a:blip r:embed="rId4">
            <a:alphaModFix/>
          </a:blip>
          <a:srcRect b="0" l="0" r="0" t="0"/>
          <a:stretch/>
        </p:blipFill>
        <p:spPr>
          <a:xfrm>
            <a:off x="4382731" y="2427116"/>
            <a:ext cx="160438" cy="154597"/>
          </a:xfrm>
          <a:prstGeom prst="rect">
            <a:avLst/>
          </a:prstGeom>
          <a:noFill/>
          <a:ln>
            <a:noFill/>
          </a:ln>
        </p:spPr>
      </p:pic>
      <p:pic>
        <p:nvPicPr>
          <p:cNvPr descr="A white and black logo&#10;&#10;Description automatically generated" id="473" name="Google Shape;473;p9"/>
          <p:cNvPicPr preferRelativeResize="0"/>
          <p:nvPr/>
        </p:nvPicPr>
        <p:blipFill rotWithShape="1">
          <a:blip r:embed="rId4">
            <a:alphaModFix/>
          </a:blip>
          <a:srcRect b="0" l="0" r="0" t="0"/>
          <a:stretch/>
        </p:blipFill>
        <p:spPr>
          <a:xfrm>
            <a:off x="4652798" y="2722817"/>
            <a:ext cx="160438" cy="154597"/>
          </a:xfrm>
          <a:prstGeom prst="rect">
            <a:avLst/>
          </a:prstGeom>
          <a:noFill/>
          <a:ln>
            <a:noFill/>
          </a:ln>
        </p:spPr>
      </p:pic>
      <p:pic>
        <p:nvPicPr>
          <p:cNvPr descr="A white and black logo&#10;&#10;Description automatically generated" id="474" name="Google Shape;474;p9"/>
          <p:cNvPicPr preferRelativeResize="0"/>
          <p:nvPr/>
        </p:nvPicPr>
        <p:blipFill rotWithShape="1">
          <a:blip r:embed="rId4">
            <a:alphaModFix/>
          </a:blip>
          <a:srcRect b="0" l="0" r="0" t="0"/>
          <a:stretch/>
        </p:blipFill>
        <p:spPr>
          <a:xfrm>
            <a:off x="4763731" y="2573339"/>
            <a:ext cx="160438" cy="154597"/>
          </a:xfrm>
          <a:prstGeom prst="rect">
            <a:avLst/>
          </a:prstGeom>
          <a:noFill/>
          <a:ln>
            <a:noFill/>
          </a:ln>
        </p:spPr>
      </p:pic>
      <p:pic>
        <p:nvPicPr>
          <p:cNvPr descr="A white and black logo&#10;&#10;Description automatically generated" id="475" name="Google Shape;475;p9"/>
          <p:cNvPicPr preferRelativeResize="0"/>
          <p:nvPr/>
        </p:nvPicPr>
        <p:blipFill rotWithShape="1">
          <a:blip r:embed="rId4">
            <a:alphaModFix/>
          </a:blip>
          <a:srcRect b="0" l="0" r="0" t="0"/>
          <a:stretch/>
        </p:blipFill>
        <p:spPr>
          <a:xfrm>
            <a:off x="4977911" y="2762807"/>
            <a:ext cx="160438" cy="154597"/>
          </a:xfrm>
          <a:prstGeom prst="rect">
            <a:avLst/>
          </a:prstGeom>
          <a:noFill/>
          <a:ln>
            <a:noFill/>
          </a:ln>
        </p:spPr>
      </p:pic>
      <p:pic>
        <p:nvPicPr>
          <p:cNvPr descr="A white and black logo&#10;&#10;Description automatically generated" id="469" name="Google Shape;469;p9"/>
          <p:cNvPicPr preferRelativeResize="0"/>
          <p:nvPr/>
        </p:nvPicPr>
        <p:blipFill rotWithShape="1">
          <a:blip r:embed="rId4">
            <a:alphaModFix/>
          </a:blip>
          <a:srcRect b="0" l="0" r="0" t="0"/>
          <a:stretch/>
        </p:blipFill>
        <p:spPr>
          <a:xfrm>
            <a:off x="5083585" y="2861660"/>
            <a:ext cx="160438" cy="154597"/>
          </a:xfrm>
          <a:prstGeom prst="rect">
            <a:avLst/>
          </a:prstGeom>
          <a:noFill/>
          <a:ln>
            <a:noFill/>
          </a:ln>
        </p:spPr>
      </p:pic>
      <p:pic>
        <p:nvPicPr>
          <p:cNvPr descr="A white and black logo&#10;&#10;Description automatically generated" id="463" name="Google Shape;463;p9"/>
          <p:cNvPicPr preferRelativeResize="0"/>
          <p:nvPr/>
        </p:nvPicPr>
        <p:blipFill rotWithShape="1">
          <a:blip r:embed="rId4">
            <a:alphaModFix/>
          </a:blip>
          <a:srcRect b="0" l="0" r="0" t="0"/>
          <a:stretch/>
        </p:blipFill>
        <p:spPr>
          <a:xfrm>
            <a:off x="5323901" y="3121154"/>
            <a:ext cx="160438" cy="154597"/>
          </a:xfrm>
          <a:prstGeom prst="rect">
            <a:avLst/>
          </a:prstGeom>
          <a:noFill/>
          <a:ln>
            <a:noFill/>
          </a:ln>
        </p:spPr>
      </p:pic>
      <p:pic>
        <p:nvPicPr>
          <p:cNvPr descr="A white and black logo&#10;&#10;Description automatically generated" id="452" name="Google Shape;452;p9"/>
          <p:cNvPicPr preferRelativeResize="0"/>
          <p:nvPr/>
        </p:nvPicPr>
        <p:blipFill rotWithShape="1">
          <a:blip r:embed="rId4">
            <a:alphaModFix/>
          </a:blip>
          <a:srcRect b="0" l="0" r="0" t="0"/>
          <a:stretch/>
        </p:blipFill>
        <p:spPr>
          <a:xfrm>
            <a:off x="5163461" y="3034282"/>
            <a:ext cx="160438" cy="154597"/>
          </a:xfrm>
          <a:prstGeom prst="rect">
            <a:avLst/>
          </a:prstGeom>
          <a:noFill/>
          <a:ln>
            <a:noFill/>
          </a:ln>
        </p:spPr>
      </p:pic>
      <p:pic>
        <p:nvPicPr>
          <p:cNvPr descr="A white and black logo&#10;&#10;Description automatically generated" id="440" name="Google Shape;440;p9"/>
          <p:cNvPicPr preferRelativeResize="0"/>
          <p:nvPr/>
        </p:nvPicPr>
        <p:blipFill rotWithShape="1">
          <a:blip r:embed="rId4">
            <a:alphaModFix/>
          </a:blip>
          <a:srcRect b="0" l="0" r="0" t="0"/>
          <a:stretch/>
        </p:blipFill>
        <p:spPr>
          <a:xfrm>
            <a:off x="6682406" y="2470514"/>
            <a:ext cx="160438" cy="154597"/>
          </a:xfrm>
          <a:prstGeom prst="rect">
            <a:avLst/>
          </a:prstGeom>
          <a:noFill/>
          <a:ln>
            <a:noFill/>
          </a:ln>
        </p:spPr>
      </p:pic>
      <p:pic>
        <p:nvPicPr>
          <p:cNvPr descr="A white and black logo&#10;&#10;Description automatically generated" id="476" name="Google Shape;476;p9"/>
          <p:cNvPicPr preferRelativeResize="0"/>
          <p:nvPr/>
        </p:nvPicPr>
        <p:blipFill rotWithShape="1">
          <a:blip r:embed="rId4">
            <a:alphaModFix/>
          </a:blip>
          <a:srcRect b="0" l="0" r="0" t="0"/>
          <a:stretch/>
        </p:blipFill>
        <p:spPr>
          <a:xfrm>
            <a:off x="6400622" y="2981627"/>
            <a:ext cx="160438" cy="154597"/>
          </a:xfrm>
          <a:prstGeom prst="rect">
            <a:avLst/>
          </a:prstGeom>
          <a:noFill/>
          <a:ln>
            <a:noFill/>
          </a:ln>
        </p:spPr>
      </p:pic>
      <p:pic>
        <p:nvPicPr>
          <p:cNvPr descr="A white and black logo&#10;&#10;Description automatically generated" id="455" name="Google Shape;455;p9"/>
          <p:cNvPicPr preferRelativeResize="0"/>
          <p:nvPr/>
        </p:nvPicPr>
        <p:blipFill rotWithShape="1">
          <a:blip r:embed="rId4">
            <a:alphaModFix/>
          </a:blip>
          <a:srcRect b="0" l="0" r="0" t="0"/>
          <a:stretch/>
        </p:blipFill>
        <p:spPr>
          <a:xfrm>
            <a:off x="6675592" y="2981627"/>
            <a:ext cx="160438" cy="154597"/>
          </a:xfrm>
          <a:prstGeom prst="rect">
            <a:avLst/>
          </a:prstGeom>
          <a:noFill/>
          <a:ln>
            <a:noFill/>
          </a:ln>
        </p:spPr>
      </p:pic>
      <p:pic>
        <p:nvPicPr>
          <p:cNvPr descr="A white and black logo&#10;&#10;Description automatically generated" id="477" name="Google Shape;477;p9"/>
          <p:cNvPicPr preferRelativeResize="0"/>
          <p:nvPr/>
        </p:nvPicPr>
        <p:blipFill rotWithShape="1">
          <a:blip r:embed="rId4">
            <a:alphaModFix/>
          </a:blip>
          <a:srcRect b="0" l="0" r="0" t="0"/>
          <a:stretch/>
        </p:blipFill>
        <p:spPr>
          <a:xfrm>
            <a:off x="6562399" y="3267601"/>
            <a:ext cx="160438" cy="154597"/>
          </a:xfrm>
          <a:prstGeom prst="rect">
            <a:avLst/>
          </a:prstGeom>
          <a:noFill/>
          <a:ln>
            <a:noFill/>
          </a:ln>
        </p:spPr>
      </p:pic>
      <p:pic>
        <p:nvPicPr>
          <p:cNvPr descr="A white and black logo&#10;&#10;Description automatically generated" id="449" name="Google Shape;449;p9"/>
          <p:cNvPicPr preferRelativeResize="0"/>
          <p:nvPr/>
        </p:nvPicPr>
        <p:blipFill rotWithShape="1">
          <a:blip r:embed="rId4">
            <a:alphaModFix/>
          </a:blip>
          <a:srcRect b="0" l="0" r="0" t="0"/>
          <a:stretch/>
        </p:blipFill>
        <p:spPr>
          <a:xfrm>
            <a:off x="6194006" y="3185648"/>
            <a:ext cx="160438" cy="154597"/>
          </a:xfrm>
          <a:prstGeom prst="rect">
            <a:avLst/>
          </a:prstGeom>
          <a:noFill/>
          <a:ln>
            <a:noFill/>
          </a:ln>
        </p:spPr>
      </p:pic>
      <p:pic>
        <p:nvPicPr>
          <p:cNvPr descr="A white and black logo&#10;&#10;Description automatically generated" id="478" name="Google Shape;478;p9"/>
          <p:cNvPicPr preferRelativeResize="0"/>
          <p:nvPr/>
        </p:nvPicPr>
        <p:blipFill rotWithShape="1">
          <a:blip r:embed="rId4">
            <a:alphaModFix/>
          </a:blip>
          <a:srcRect b="0" l="0" r="0" t="0"/>
          <a:stretch/>
        </p:blipFill>
        <p:spPr>
          <a:xfrm>
            <a:off x="6411509" y="3482855"/>
            <a:ext cx="160438" cy="154597"/>
          </a:xfrm>
          <a:prstGeom prst="rect">
            <a:avLst/>
          </a:prstGeom>
          <a:noFill/>
          <a:ln>
            <a:noFill/>
          </a:ln>
        </p:spPr>
      </p:pic>
      <p:cxnSp>
        <p:nvCxnSpPr>
          <p:cNvPr id="479" name="Google Shape;479;p9"/>
          <p:cNvCxnSpPr>
            <a:stCxn id="480" idx="3"/>
            <a:endCxn id="470" idx="1"/>
          </p:cNvCxnSpPr>
          <p:nvPr/>
        </p:nvCxnSpPr>
        <p:spPr>
          <a:xfrm flipH="1" rot="10800000">
            <a:off x="1645172" y="3204031"/>
            <a:ext cx="997200" cy="488700"/>
          </a:xfrm>
          <a:prstGeom prst="straightConnector1">
            <a:avLst/>
          </a:prstGeom>
          <a:noFill/>
          <a:ln cap="flat" cmpd="sng" w="7150">
            <a:solidFill>
              <a:srgbClr val="A5A5A5"/>
            </a:solidFill>
            <a:prstDash val="dash"/>
            <a:round/>
            <a:headEnd len="sm" w="sm" type="none"/>
            <a:tailEnd len="sm" w="sm" type="none"/>
          </a:ln>
        </p:spPr>
      </p:cxnSp>
      <p:cxnSp>
        <p:nvCxnSpPr>
          <p:cNvPr id="481" name="Google Shape;481;p9"/>
          <p:cNvCxnSpPr>
            <a:stCxn id="482" idx="3"/>
            <a:endCxn id="471" idx="1"/>
          </p:cNvCxnSpPr>
          <p:nvPr/>
        </p:nvCxnSpPr>
        <p:spPr>
          <a:xfrm flipH="1" rot="10800000">
            <a:off x="1474375" y="2943277"/>
            <a:ext cx="1110300" cy="198600"/>
          </a:xfrm>
          <a:prstGeom prst="straightConnector1">
            <a:avLst/>
          </a:prstGeom>
          <a:noFill/>
          <a:ln cap="flat" cmpd="sng" w="7150">
            <a:solidFill>
              <a:srgbClr val="A5A5A5"/>
            </a:solidFill>
            <a:prstDash val="dash"/>
            <a:round/>
            <a:headEnd len="sm" w="sm" type="none"/>
            <a:tailEnd len="sm" w="sm" type="none"/>
          </a:ln>
        </p:spPr>
      </p:cxnSp>
      <p:pic>
        <p:nvPicPr>
          <p:cNvPr descr="Home Page - Orbit Startups" id="439" name="Google Shape;439;p9"/>
          <p:cNvPicPr preferRelativeResize="0"/>
          <p:nvPr/>
        </p:nvPicPr>
        <p:blipFill rotWithShape="1">
          <a:blip r:embed="rId6">
            <a:alphaModFix/>
          </a:blip>
          <a:srcRect b="17830" l="0" r="0" t="25237"/>
          <a:stretch/>
        </p:blipFill>
        <p:spPr>
          <a:xfrm>
            <a:off x="6574705" y="1437724"/>
            <a:ext cx="874163" cy="372770"/>
          </a:xfrm>
          <a:prstGeom prst="rect">
            <a:avLst/>
          </a:prstGeom>
          <a:noFill/>
          <a:ln>
            <a:noFill/>
          </a:ln>
        </p:spPr>
      </p:pic>
      <p:pic>
        <p:nvPicPr>
          <p:cNvPr descr="R2C2" id="483" name="Google Shape;483;p9"/>
          <p:cNvPicPr preferRelativeResize="0"/>
          <p:nvPr/>
        </p:nvPicPr>
        <p:blipFill rotWithShape="1">
          <a:blip r:embed="rId7">
            <a:alphaModFix/>
          </a:blip>
          <a:srcRect b="0" l="0" r="0" t="0"/>
          <a:stretch/>
        </p:blipFill>
        <p:spPr>
          <a:xfrm>
            <a:off x="7681915" y="1614496"/>
            <a:ext cx="379986" cy="329275"/>
          </a:xfrm>
          <a:prstGeom prst="rect">
            <a:avLst/>
          </a:prstGeom>
          <a:noFill/>
          <a:ln>
            <a:noFill/>
          </a:ln>
        </p:spPr>
      </p:pic>
      <p:pic>
        <p:nvPicPr>
          <p:cNvPr descr="Brandfetch | Hkstp Logos &amp; Brand Assets" id="484" name="Google Shape;484;p9"/>
          <p:cNvPicPr preferRelativeResize="0"/>
          <p:nvPr/>
        </p:nvPicPr>
        <p:blipFill rotWithShape="1">
          <a:blip r:embed="rId8">
            <a:alphaModFix/>
          </a:blip>
          <a:srcRect b="0" l="0" r="0" t="0"/>
          <a:stretch/>
        </p:blipFill>
        <p:spPr>
          <a:xfrm>
            <a:off x="7939328" y="1815939"/>
            <a:ext cx="710350" cy="391556"/>
          </a:xfrm>
          <a:prstGeom prst="rect">
            <a:avLst/>
          </a:prstGeom>
          <a:noFill/>
          <a:ln>
            <a:noFill/>
          </a:ln>
        </p:spPr>
      </p:pic>
      <p:pic>
        <p:nvPicPr>
          <p:cNvPr descr="ConTech - Construction Innovation Center" id="485" name="Google Shape;485;p9"/>
          <p:cNvPicPr preferRelativeResize="0"/>
          <p:nvPr/>
        </p:nvPicPr>
        <p:blipFill rotWithShape="1">
          <a:blip r:embed="rId9">
            <a:alphaModFix/>
          </a:blip>
          <a:srcRect b="0" l="0" r="0" t="0"/>
          <a:stretch/>
        </p:blipFill>
        <p:spPr>
          <a:xfrm>
            <a:off x="4656199" y="1360531"/>
            <a:ext cx="715045" cy="239838"/>
          </a:xfrm>
          <a:prstGeom prst="rect">
            <a:avLst/>
          </a:prstGeom>
          <a:noFill/>
          <a:ln>
            <a:noFill/>
          </a:ln>
        </p:spPr>
      </p:pic>
      <p:pic>
        <p:nvPicPr>
          <p:cNvPr descr="Global Incubator Network Austria" id="486" name="Google Shape;486;p9"/>
          <p:cNvPicPr preferRelativeResize="0"/>
          <p:nvPr/>
        </p:nvPicPr>
        <p:blipFill rotWithShape="1">
          <a:blip r:embed="rId10">
            <a:alphaModFix/>
          </a:blip>
          <a:srcRect b="23210" l="0" r="0" t="15190"/>
          <a:stretch/>
        </p:blipFill>
        <p:spPr>
          <a:xfrm>
            <a:off x="3735754" y="990044"/>
            <a:ext cx="702977" cy="433036"/>
          </a:xfrm>
          <a:prstGeom prst="rect">
            <a:avLst/>
          </a:prstGeom>
          <a:noFill/>
          <a:ln>
            <a:noFill/>
          </a:ln>
        </p:spPr>
      </p:pic>
      <p:pic>
        <p:nvPicPr>
          <p:cNvPr descr="UK PropTech Association (@UKProptech) / X" id="457" name="Google Shape;457;p9"/>
          <p:cNvPicPr preferRelativeResize="0"/>
          <p:nvPr/>
        </p:nvPicPr>
        <p:blipFill rotWithShape="1">
          <a:blip r:embed="rId11">
            <a:alphaModFix/>
          </a:blip>
          <a:srcRect b="25324" l="14384" r="14156" t="24235"/>
          <a:stretch/>
        </p:blipFill>
        <p:spPr>
          <a:xfrm>
            <a:off x="2850111" y="883343"/>
            <a:ext cx="613492" cy="433035"/>
          </a:xfrm>
          <a:prstGeom prst="rect">
            <a:avLst/>
          </a:prstGeom>
          <a:noFill/>
          <a:ln>
            <a:noFill/>
          </a:ln>
        </p:spPr>
      </p:pic>
      <p:pic>
        <p:nvPicPr>
          <p:cNvPr descr="UKISS Technology on X: &quot;📢 UKISS Technology joins @IBM Hyper Protect  Accelerator. Yes, you heard that right. We're one of 15 startups that have  been selected by IBM to be part of" id="465" name="Google Shape;465;p9"/>
          <p:cNvPicPr preferRelativeResize="0"/>
          <p:nvPr/>
        </p:nvPicPr>
        <p:blipFill rotWithShape="1">
          <a:blip r:embed="rId12">
            <a:alphaModFix/>
          </a:blip>
          <a:srcRect b="33466" l="0" r="0" t="34163"/>
          <a:stretch/>
        </p:blipFill>
        <p:spPr>
          <a:xfrm>
            <a:off x="699734" y="1730051"/>
            <a:ext cx="868166" cy="283392"/>
          </a:xfrm>
          <a:prstGeom prst="rect">
            <a:avLst/>
          </a:prstGeom>
          <a:noFill/>
          <a:ln>
            <a:noFill/>
          </a:ln>
        </p:spPr>
      </p:pic>
      <p:pic>
        <p:nvPicPr>
          <p:cNvPr descr="Autodesk reveals new logo, look, and feel - Autodesk News Middle East" id="482" name="Google Shape;482;p9"/>
          <p:cNvPicPr preferRelativeResize="0"/>
          <p:nvPr/>
        </p:nvPicPr>
        <p:blipFill rotWithShape="1">
          <a:blip r:embed="rId13">
            <a:alphaModFix/>
          </a:blip>
          <a:srcRect b="42555" l="21224" r="21379" t="42709"/>
          <a:stretch/>
        </p:blipFill>
        <p:spPr>
          <a:xfrm>
            <a:off x="575050" y="3076946"/>
            <a:ext cx="899325" cy="129861"/>
          </a:xfrm>
          <a:prstGeom prst="rect">
            <a:avLst/>
          </a:prstGeom>
          <a:noFill/>
          <a:ln>
            <a:noFill/>
          </a:ln>
        </p:spPr>
      </p:pic>
      <p:pic>
        <p:nvPicPr>
          <p:cNvPr descr="G2 Logo PNG Vector (SVG) Free Download" id="460" name="Google Shape;460;p9"/>
          <p:cNvPicPr preferRelativeResize="0"/>
          <p:nvPr/>
        </p:nvPicPr>
        <p:blipFill rotWithShape="1">
          <a:blip r:embed="rId14">
            <a:alphaModFix/>
          </a:blip>
          <a:srcRect b="0" l="0" r="0" t="0"/>
          <a:stretch/>
        </p:blipFill>
        <p:spPr>
          <a:xfrm>
            <a:off x="596690" y="2288291"/>
            <a:ext cx="290909" cy="298879"/>
          </a:xfrm>
          <a:prstGeom prst="rect">
            <a:avLst/>
          </a:prstGeom>
          <a:noFill/>
          <a:ln>
            <a:noFill/>
          </a:ln>
        </p:spPr>
      </p:pic>
      <p:pic>
        <p:nvPicPr>
          <p:cNvPr descr="Hewlett Packard Enterprise logo in transparent PNG and vectorized SVG  formats" id="480" name="Google Shape;480;p9"/>
          <p:cNvPicPr preferRelativeResize="0"/>
          <p:nvPr/>
        </p:nvPicPr>
        <p:blipFill rotWithShape="1">
          <a:blip r:embed="rId15">
            <a:alphaModFix/>
          </a:blip>
          <a:srcRect b="0" l="0" r="0" t="0"/>
          <a:stretch/>
        </p:blipFill>
        <p:spPr>
          <a:xfrm>
            <a:off x="842201" y="3525167"/>
            <a:ext cx="802971" cy="335128"/>
          </a:xfrm>
          <a:prstGeom prst="rect">
            <a:avLst/>
          </a:prstGeom>
          <a:noFill/>
          <a:ln>
            <a:noFill/>
          </a:ln>
        </p:spPr>
      </p:pic>
      <p:pic>
        <p:nvPicPr>
          <p:cNvPr descr="IGI Global Adds Seven Inaugural Journals | Amigos Library Services" id="445" name="Google Shape;445;p9"/>
          <p:cNvPicPr preferRelativeResize="0"/>
          <p:nvPr/>
        </p:nvPicPr>
        <p:blipFill rotWithShape="1">
          <a:blip r:embed="rId16">
            <a:alphaModFix/>
          </a:blip>
          <a:srcRect b="0" l="0" r="0" t="0"/>
          <a:stretch/>
        </p:blipFill>
        <p:spPr>
          <a:xfrm>
            <a:off x="576363" y="4445954"/>
            <a:ext cx="926251" cy="217007"/>
          </a:xfrm>
          <a:prstGeom prst="rect">
            <a:avLst/>
          </a:prstGeom>
          <a:noFill/>
          <a:ln>
            <a:noFill/>
          </a:ln>
        </p:spPr>
      </p:pic>
      <p:pic>
        <p:nvPicPr>
          <p:cNvPr descr="A blue background with white letters&#10;&#10;Description automatically generated" id="487" name="Google Shape;487;p9"/>
          <p:cNvPicPr preferRelativeResize="0"/>
          <p:nvPr/>
        </p:nvPicPr>
        <p:blipFill rotWithShape="1">
          <a:blip r:embed="rId17">
            <a:alphaModFix/>
          </a:blip>
          <a:srcRect b="14490" l="0" r="0" t="19904"/>
          <a:stretch/>
        </p:blipFill>
        <p:spPr>
          <a:xfrm>
            <a:off x="3785942" y="3789069"/>
            <a:ext cx="837172" cy="222778"/>
          </a:xfrm>
          <a:prstGeom prst="rect">
            <a:avLst/>
          </a:prstGeom>
          <a:noFill/>
          <a:ln>
            <a:noFill/>
          </a:ln>
        </p:spPr>
      </p:pic>
      <p:cxnSp>
        <p:nvCxnSpPr>
          <p:cNvPr id="488" name="Google Shape;488;p9"/>
          <p:cNvCxnSpPr>
            <a:stCxn id="487" idx="0"/>
            <a:endCxn id="473" idx="2"/>
          </p:cNvCxnSpPr>
          <p:nvPr/>
        </p:nvCxnSpPr>
        <p:spPr>
          <a:xfrm flipH="1" rot="10800000">
            <a:off x="4204528" y="2877369"/>
            <a:ext cx="528600" cy="911700"/>
          </a:xfrm>
          <a:prstGeom prst="straightConnector1">
            <a:avLst/>
          </a:prstGeom>
          <a:noFill/>
          <a:ln cap="flat" cmpd="sng" w="7150">
            <a:solidFill>
              <a:srgbClr val="A5A5A5"/>
            </a:solidFill>
            <a:prstDash val="dash"/>
            <a:round/>
            <a:headEnd len="sm" w="sm" type="none"/>
            <a:tailEnd len="sm" w="sm" type="none"/>
          </a:ln>
        </p:spPr>
      </p:cxnSp>
      <p:cxnSp>
        <p:nvCxnSpPr>
          <p:cNvPr id="489" name="Google Shape;489;p9"/>
          <p:cNvCxnSpPr>
            <a:stCxn id="490" idx="0"/>
            <a:endCxn id="472" idx="1"/>
          </p:cNvCxnSpPr>
          <p:nvPr/>
        </p:nvCxnSpPr>
        <p:spPr>
          <a:xfrm flipH="1" rot="10800000">
            <a:off x="2524119" y="2776762"/>
            <a:ext cx="1802400" cy="1756200"/>
          </a:xfrm>
          <a:prstGeom prst="straightConnector1">
            <a:avLst/>
          </a:prstGeom>
          <a:noFill/>
          <a:ln cap="flat" cmpd="sng" w="7150">
            <a:solidFill>
              <a:srgbClr val="A5A5A5"/>
            </a:solidFill>
            <a:prstDash val="dash"/>
            <a:round/>
            <a:headEnd len="sm" w="sm" type="none"/>
            <a:tailEnd len="sm" w="sm" type="none"/>
          </a:ln>
        </p:spPr>
      </p:cxnSp>
      <p:pic>
        <p:nvPicPr>
          <p:cNvPr descr="ADB launches new carbon fund to incentivize climate investments | Prothom  Alo" id="491" name="Google Shape;491;p9"/>
          <p:cNvPicPr preferRelativeResize="0"/>
          <p:nvPr/>
        </p:nvPicPr>
        <p:blipFill rotWithShape="1">
          <a:blip r:embed="rId18">
            <a:alphaModFix/>
          </a:blip>
          <a:srcRect b="0" l="0" r="0" t="0"/>
          <a:stretch/>
        </p:blipFill>
        <p:spPr>
          <a:xfrm>
            <a:off x="7752313" y="3016255"/>
            <a:ext cx="814098" cy="427401"/>
          </a:xfrm>
          <a:prstGeom prst="rect">
            <a:avLst/>
          </a:prstGeom>
          <a:noFill/>
          <a:ln>
            <a:noFill/>
          </a:ln>
        </p:spPr>
      </p:pic>
      <p:pic>
        <p:nvPicPr>
          <p:cNvPr descr="A black and white logo&#10;&#10;Description automatically generated" id="492" name="Google Shape;492;p9"/>
          <p:cNvPicPr preferRelativeResize="0"/>
          <p:nvPr/>
        </p:nvPicPr>
        <p:blipFill rotWithShape="1">
          <a:blip r:embed="rId19">
            <a:alphaModFix/>
          </a:blip>
          <a:srcRect b="0" l="11363" r="0" t="0"/>
          <a:stretch/>
        </p:blipFill>
        <p:spPr>
          <a:xfrm>
            <a:off x="7802555" y="3754158"/>
            <a:ext cx="861225" cy="287329"/>
          </a:xfrm>
          <a:prstGeom prst="rect">
            <a:avLst/>
          </a:prstGeom>
          <a:noFill/>
          <a:ln>
            <a:noFill/>
          </a:ln>
        </p:spPr>
      </p:pic>
      <p:cxnSp>
        <p:nvCxnSpPr>
          <p:cNvPr id="493" name="Google Shape;493;p9"/>
          <p:cNvCxnSpPr>
            <a:stCxn id="483" idx="2"/>
            <a:endCxn id="476" idx="3"/>
          </p:cNvCxnSpPr>
          <p:nvPr/>
        </p:nvCxnSpPr>
        <p:spPr>
          <a:xfrm flipH="1">
            <a:off x="6561208" y="1943771"/>
            <a:ext cx="1310700" cy="1115100"/>
          </a:xfrm>
          <a:prstGeom prst="straightConnector1">
            <a:avLst/>
          </a:prstGeom>
          <a:noFill/>
          <a:ln cap="flat" cmpd="sng" w="7150">
            <a:solidFill>
              <a:srgbClr val="A5A5A5"/>
            </a:solidFill>
            <a:prstDash val="dash"/>
            <a:round/>
            <a:headEnd len="sm" w="sm" type="none"/>
            <a:tailEnd len="sm" w="sm" type="none"/>
          </a:ln>
        </p:spPr>
      </p:cxnSp>
      <p:cxnSp>
        <p:nvCxnSpPr>
          <p:cNvPr id="494" name="Google Shape;494;p9"/>
          <p:cNvCxnSpPr>
            <a:stCxn id="491" idx="1"/>
            <a:endCxn id="477" idx="3"/>
          </p:cNvCxnSpPr>
          <p:nvPr/>
        </p:nvCxnSpPr>
        <p:spPr>
          <a:xfrm flipH="1">
            <a:off x="6722713" y="3229955"/>
            <a:ext cx="1029600" cy="114900"/>
          </a:xfrm>
          <a:prstGeom prst="straightConnector1">
            <a:avLst/>
          </a:prstGeom>
          <a:noFill/>
          <a:ln cap="flat" cmpd="sng" w="7150">
            <a:solidFill>
              <a:srgbClr val="A5A5A5"/>
            </a:solidFill>
            <a:prstDash val="dash"/>
            <a:round/>
            <a:headEnd len="sm" w="sm" type="none"/>
            <a:tailEnd len="sm" w="sm" type="none"/>
          </a:ln>
        </p:spPr>
      </p:cxnSp>
      <p:cxnSp>
        <p:nvCxnSpPr>
          <p:cNvPr id="495" name="Google Shape;495;p9"/>
          <p:cNvCxnSpPr>
            <a:stCxn id="492" idx="1"/>
            <a:endCxn id="478" idx="3"/>
          </p:cNvCxnSpPr>
          <p:nvPr/>
        </p:nvCxnSpPr>
        <p:spPr>
          <a:xfrm rot="10800000">
            <a:off x="6571955" y="3560022"/>
            <a:ext cx="1230600" cy="337800"/>
          </a:xfrm>
          <a:prstGeom prst="straightConnector1">
            <a:avLst/>
          </a:prstGeom>
          <a:noFill/>
          <a:ln cap="flat" cmpd="sng" w="7150">
            <a:solidFill>
              <a:srgbClr val="A5A5A5"/>
            </a:solidFill>
            <a:prstDash val="dash"/>
            <a:round/>
            <a:headEnd len="sm" w="sm" type="none"/>
            <a:tailEnd len="sm" w="sm" type="none"/>
          </a:ln>
        </p:spPr>
      </p:cxnSp>
      <p:pic>
        <p:nvPicPr>
          <p:cNvPr descr="Dubai Future Accelerators - YouTube" id="462" name="Google Shape;462;p9"/>
          <p:cNvPicPr preferRelativeResize="0"/>
          <p:nvPr/>
        </p:nvPicPr>
        <p:blipFill rotWithShape="1">
          <a:blip r:embed="rId20">
            <a:alphaModFix/>
          </a:blip>
          <a:srcRect b="39726" l="0" r="0" t="41395"/>
          <a:stretch/>
        </p:blipFill>
        <p:spPr>
          <a:xfrm>
            <a:off x="4520404" y="4749425"/>
            <a:ext cx="1418454" cy="267779"/>
          </a:xfrm>
          <a:prstGeom prst="rect">
            <a:avLst/>
          </a:prstGeom>
          <a:noFill/>
          <a:ln>
            <a:noFill/>
          </a:ln>
        </p:spPr>
      </p:pic>
      <p:pic>
        <p:nvPicPr>
          <p:cNvPr descr="グローバルスタートアップピッチ (KGAP+ Batch9) in 京都 ～ KOIN｜けいはんなリサーチコンプレックス事業" id="454" name="Google Shape;454;p9"/>
          <p:cNvPicPr preferRelativeResize="0"/>
          <p:nvPr/>
        </p:nvPicPr>
        <p:blipFill rotWithShape="1">
          <a:blip r:embed="rId21">
            <a:alphaModFix/>
          </a:blip>
          <a:srcRect b="0" l="0" r="0" t="7518"/>
          <a:stretch/>
        </p:blipFill>
        <p:spPr>
          <a:xfrm>
            <a:off x="7649195" y="2573425"/>
            <a:ext cx="898115" cy="196254"/>
          </a:xfrm>
          <a:prstGeom prst="rect">
            <a:avLst/>
          </a:prstGeom>
          <a:noFill/>
          <a:ln>
            <a:noFill/>
          </a:ln>
        </p:spPr>
      </p:pic>
      <p:cxnSp>
        <p:nvCxnSpPr>
          <p:cNvPr id="496" name="Google Shape;496;p9"/>
          <p:cNvCxnSpPr>
            <a:stCxn id="485" idx="2"/>
            <a:endCxn id="475" idx="0"/>
          </p:cNvCxnSpPr>
          <p:nvPr/>
        </p:nvCxnSpPr>
        <p:spPr>
          <a:xfrm>
            <a:off x="5013721" y="1600369"/>
            <a:ext cx="44400" cy="1162500"/>
          </a:xfrm>
          <a:prstGeom prst="straightConnector1">
            <a:avLst/>
          </a:prstGeom>
          <a:noFill/>
          <a:ln cap="flat" cmpd="sng" w="7150">
            <a:solidFill>
              <a:srgbClr val="A5A5A5"/>
            </a:solidFill>
            <a:prstDash val="dash"/>
            <a:round/>
            <a:headEnd len="sm" w="sm" type="none"/>
            <a:tailEnd len="sm" w="sm" type="none"/>
          </a:ln>
        </p:spPr>
      </p:cxnSp>
      <p:cxnSp>
        <p:nvCxnSpPr>
          <p:cNvPr id="497" name="Google Shape;497;p9"/>
          <p:cNvCxnSpPr>
            <a:stCxn id="486" idx="2"/>
            <a:endCxn id="474" idx="0"/>
          </p:cNvCxnSpPr>
          <p:nvPr/>
        </p:nvCxnSpPr>
        <p:spPr>
          <a:xfrm>
            <a:off x="4087242" y="1423080"/>
            <a:ext cx="756600" cy="1150200"/>
          </a:xfrm>
          <a:prstGeom prst="straightConnector1">
            <a:avLst/>
          </a:prstGeom>
          <a:noFill/>
          <a:ln cap="flat" cmpd="sng" w="7150">
            <a:solidFill>
              <a:srgbClr val="A5A5A5"/>
            </a:solidFill>
            <a:prstDash val="dash"/>
            <a:round/>
            <a:headEnd len="sm" w="sm" type="none"/>
            <a:tailEnd len="sm" w="sm" type="none"/>
          </a:ln>
        </p:spPr>
      </p:cxnSp>
      <p:pic>
        <p:nvPicPr>
          <p:cNvPr descr="PepsiCo Arab Youth Hackathon" id="451" name="Google Shape;451;p9"/>
          <p:cNvPicPr preferRelativeResize="0"/>
          <p:nvPr/>
        </p:nvPicPr>
        <p:blipFill rotWithShape="1">
          <a:blip r:embed="rId22">
            <a:alphaModFix/>
          </a:blip>
          <a:srcRect b="0" l="0" r="0" t="0"/>
          <a:stretch/>
        </p:blipFill>
        <p:spPr>
          <a:xfrm>
            <a:off x="4212144" y="4256447"/>
            <a:ext cx="925046" cy="314451"/>
          </a:xfrm>
          <a:prstGeom prst="rect">
            <a:avLst/>
          </a:prstGeom>
          <a:noFill/>
          <a:ln>
            <a:noFill/>
          </a:ln>
        </p:spPr>
      </p:pic>
      <p:pic>
        <p:nvPicPr>
          <p:cNvPr descr="24 giải pháp tiềm năng cho chuyển đổi số doanh nghiệp" id="448" name="Google Shape;448;p9"/>
          <p:cNvPicPr preferRelativeResize="0"/>
          <p:nvPr/>
        </p:nvPicPr>
        <p:blipFill rotWithShape="1">
          <a:blip r:embed="rId23">
            <a:alphaModFix/>
          </a:blip>
          <a:srcRect b="0" l="0" r="0" t="0"/>
          <a:stretch/>
        </p:blipFill>
        <p:spPr>
          <a:xfrm>
            <a:off x="6482331" y="4534234"/>
            <a:ext cx="750582" cy="487080"/>
          </a:xfrm>
          <a:prstGeom prst="rect">
            <a:avLst/>
          </a:prstGeom>
          <a:noFill/>
          <a:ln>
            <a:noFill/>
          </a:ln>
        </p:spPr>
      </p:pic>
      <p:pic>
        <p:nvPicPr>
          <p:cNvPr descr="InnoEx | August 2024" id="498" name="Google Shape;498;p9"/>
          <p:cNvPicPr preferRelativeResize="0"/>
          <p:nvPr/>
        </p:nvPicPr>
        <p:blipFill rotWithShape="1">
          <a:blip r:embed="rId24">
            <a:alphaModFix/>
          </a:blip>
          <a:srcRect b="33395" l="16503" r="17349" t="35119"/>
          <a:stretch/>
        </p:blipFill>
        <p:spPr>
          <a:xfrm>
            <a:off x="7308358" y="4628347"/>
            <a:ext cx="619682" cy="147479"/>
          </a:xfrm>
          <a:prstGeom prst="rect">
            <a:avLst/>
          </a:prstGeom>
          <a:noFill/>
          <a:ln>
            <a:noFill/>
          </a:ln>
        </p:spPr>
      </p:pic>
      <p:pic>
        <p:nvPicPr>
          <p:cNvPr descr="A white and black logo&#10;&#10;Description automatically generated" id="499" name="Google Shape;499;p9"/>
          <p:cNvPicPr preferRelativeResize="0"/>
          <p:nvPr/>
        </p:nvPicPr>
        <p:blipFill rotWithShape="1">
          <a:blip r:embed="rId4">
            <a:alphaModFix/>
          </a:blip>
          <a:srcRect b="0" l="0" r="0" t="0"/>
          <a:stretch/>
        </p:blipFill>
        <p:spPr>
          <a:xfrm>
            <a:off x="6255316" y="3373523"/>
            <a:ext cx="160438" cy="154597"/>
          </a:xfrm>
          <a:prstGeom prst="rect">
            <a:avLst/>
          </a:prstGeom>
          <a:noFill/>
          <a:ln>
            <a:noFill/>
          </a:ln>
        </p:spPr>
      </p:pic>
      <p:cxnSp>
        <p:nvCxnSpPr>
          <p:cNvPr id="500" name="Google Shape;500;p9"/>
          <p:cNvCxnSpPr>
            <a:stCxn id="498" idx="0"/>
            <a:endCxn id="499" idx="2"/>
          </p:cNvCxnSpPr>
          <p:nvPr/>
        </p:nvCxnSpPr>
        <p:spPr>
          <a:xfrm rot="10800000">
            <a:off x="6335399" y="3528247"/>
            <a:ext cx="1282800" cy="1100100"/>
          </a:xfrm>
          <a:prstGeom prst="straightConnector1">
            <a:avLst/>
          </a:prstGeom>
          <a:noFill/>
          <a:ln cap="flat" cmpd="sng" w="7150">
            <a:solidFill>
              <a:srgbClr val="A5A5A5"/>
            </a:solidFill>
            <a:prstDash val="dash"/>
            <a:round/>
            <a:headEnd len="sm" w="sm" type="none"/>
            <a:tailEnd len="sm" w="sm" type="none"/>
          </a:ln>
        </p:spPr>
      </p:cxnSp>
      <p:pic>
        <p:nvPicPr>
          <p:cNvPr descr="Hardware &amp; IoT Oxagon Program - BRINC Hybrid Program" id="468" name="Google Shape;468;p9"/>
          <p:cNvPicPr preferRelativeResize="0"/>
          <p:nvPr/>
        </p:nvPicPr>
        <p:blipFill rotWithShape="1">
          <a:blip r:embed="rId25">
            <a:alphaModFix/>
          </a:blip>
          <a:srcRect b="0" l="0" r="0" t="0"/>
          <a:stretch/>
        </p:blipFill>
        <p:spPr>
          <a:xfrm>
            <a:off x="4955065" y="624202"/>
            <a:ext cx="2493804" cy="616957"/>
          </a:xfrm>
          <a:prstGeom prst="rect">
            <a:avLst/>
          </a:prstGeom>
          <a:noFill/>
          <a:ln>
            <a:noFill/>
          </a:ln>
        </p:spPr>
      </p:pic>
      <p:pic>
        <p:nvPicPr>
          <p:cNvPr descr="Kenoteq Ltd - Meet the world's most sustainable building materials." id="490" name="Google Shape;490;p9"/>
          <p:cNvPicPr preferRelativeResize="0"/>
          <p:nvPr/>
        </p:nvPicPr>
        <p:blipFill rotWithShape="1">
          <a:blip r:embed="rId26">
            <a:alphaModFix/>
          </a:blip>
          <a:srcRect b="0" l="0" r="0" t="0"/>
          <a:stretch/>
        </p:blipFill>
        <p:spPr>
          <a:xfrm>
            <a:off x="2091723" y="4532962"/>
            <a:ext cx="864793" cy="330904"/>
          </a:xfrm>
          <a:prstGeom prst="rect">
            <a:avLst/>
          </a:prstGeom>
          <a:noFill/>
          <a:ln>
            <a:noFill/>
          </a:ln>
        </p:spPr>
      </p:pic>
      <p:pic>
        <p:nvPicPr>
          <p:cNvPr descr="The Mohammed Bin Rashid Innovation Fund - Step Conference" id="501" name="Google Shape;501;p9"/>
          <p:cNvPicPr preferRelativeResize="0"/>
          <p:nvPr/>
        </p:nvPicPr>
        <p:blipFill rotWithShape="1">
          <a:blip r:embed="rId27">
            <a:alphaModFix/>
          </a:blip>
          <a:srcRect b="0" l="0" r="0" t="0"/>
          <a:stretch/>
        </p:blipFill>
        <p:spPr>
          <a:xfrm>
            <a:off x="5463101" y="4026827"/>
            <a:ext cx="986715" cy="355217"/>
          </a:xfrm>
          <a:prstGeom prst="rect">
            <a:avLst/>
          </a:prstGeom>
          <a:noFill/>
          <a:ln>
            <a:noFill/>
          </a:ln>
        </p:spPr>
      </p:pic>
      <p:cxnSp>
        <p:nvCxnSpPr>
          <p:cNvPr id="502" name="Google Shape;502;p9"/>
          <p:cNvCxnSpPr>
            <a:stCxn id="501" idx="0"/>
            <a:endCxn id="463" idx="3"/>
          </p:cNvCxnSpPr>
          <p:nvPr/>
        </p:nvCxnSpPr>
        <p:spPr>
          <a:xfrm rot="10800000">
            <a:off x="5484259" y="3198527"/>
            <a:ext cx="472200" cy="828300"/>
          </a:xfrm>
          <a:prstGeom prst="straightConnector1">
            <a:avLst/>
          </a:prstGeom>
          <a:noFill/>
          <a:ln cap="flat" cmpd="sng" w="7150">
            <a:solidFill>
              <a:srgbClr val="A5A5A5"/>
            </a:solidFill>
            <a:prstDash val="dash"/>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